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75" r:id="rId3"/>
    <p:sldId id="258" r:id="rId4"/>
    <p:sldId id="278" r:id="rId5"/>
    <p:sldId id="260" r:id="rId6"/>
    <p:sldId id="261" r:id="rId7"/>
    <p:sldId id="282" r:id="rId8"/>
    <p:sldId id="284" r:id="rId9"/>
    <p:sldId id="285" r:id="rId10"/>
    <p:sldId id="290" r:id="rId11"/>
    <p:sldId id="291" r:id="rId12"/>
    <p:sldId id="289" r:id="rId13"/>
    <p:sldId id="292" r:id="rId14"/>
    <p:sldId id="293" r:id="rId15"/>
    <p:sldId id="294" r:id="rId16"/>
    <p:sldId id="265" r:id="rId17"/>
    <p:sldId id="266" r:id="rId18"/>
    <p:sldId id="272" r:id="rId19"/>
    <p:sldId id="268" r:id="rId20"/>
    <p:sldId id="269" r:id="rId21"/>
    <p:sldId id="270" r:id="rId22"/>
    <p:sldId id="280" r:id="rId23"/>
    <p:sldId id="274" r:id="rId24"/>
    <p:sldId id="279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2EBC5E47-9367-48EC-A00B-9732819FD836}">
          <p14:sldIdLst>
            <p14:sldId id="256"/>
            <p14:sldId id="275"/>
            <p14:sldId id="258"/>
            <p14:sldId id="278"/>
            <p14:sldId id="260"/>
            <p14:sldId id="261"/>
            <p14:sldId id="282"/>
            <p14:sldId id="284"/>
            <p14:sldId id="285"/>
            <p14:sldId id="290"/>
            <p14:sldId id="291"/>
            <p14:sldId id="289"/>
            <p14:sldId id="292"/>
            <p14:sldId id="293"/>
            <p14:sldId id="294"/>
            <p14:sldId id="265"/>
            <p14:sldId id="266"/>
            <p14:sldId id="272"/>
            <p14:sldId id="268"/>
            <p14:sldId id="269"/>
            <p14:sldId id="270"/>
            <p14:sldId id="280"/>
            <p14:sldId id="274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ữu Đức Đinh" initials="HĐĐ" lastIdx="1" clrIdx="0">
    <p:extLst>
      <p:ext uri="{19B8F6BF-5375-455C-9EA6-DF929625EA0E}">
        <p15:presenceInfo xmlns:p15="http://schemas.microsoft.com/office/powerpoint/2012/main" userId="fee08cd738f6ff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image" Target="../media/image8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image" Target="../media/image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E5BA8E-ED24-4A41-821D-1DD085C935A4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48DE2F-EA73-4F51-B54B-9E11EB8AC36E}">
      <dgm:prSet custT="1"/>
      <dgm:spPr/>
      <dgm:t>
        <a:bodyPr/>
        <a:lstStyle/>
        <a:p>
          <a:pPr rtl="0"/>
          <a:r>
            <a:rPr lang="en-US" sz="1600" b="0" i="0" dirty="0" smtClean="0"/>
            <a:t>Reason for choosing the topic, Purpose and requirements of the topic</a:t>
          </a:r>
          <a:endParaRPr lang="en-US" sz="1600" dirty="0"/>
        </a:p>
      </dgm:t>
    </dgm:pt>
    <dgm:pt modelId="{E5ED2DB9-9950-4C2F-B15C-FBB4D8ECAFEB}" type="parTrans" cxnId="{ABB4999A-D4EC-4E98-B77C-7F00BD460660}">
      <dgm:prSet/>
      <dgm:spPr/>
      <dgm:t>
        <a:bodyPr/>
        <a:lstStyle/>
        <a:p>
          <a:endParaRPr lang="en-US"/>
        </a:p>
      </dgm:t>
    </dgm:pt>
    <dgm:pt modelId="{C5A03A1F-F20C-451D-A5F6-307362F285DA}" type="sibTrans" cxnId="{ABB4999A-D4EC-4E98-B77C-7F00BD460660}">
      <dgm:prSet/>
      <dgm:spPr/>
      <dgm:t>
        <a:bodyPr/>
        <a:lstStyle/>
        <a:p>
          <a:endParaRPr lang="en-US"/>
        </a:p>
      </dgm:t>
    </dgm:pt>
    <dgm:pt modelId="{9C8B2806-3F8F-4283-8C4F-98C1152806D3}" type="pres">
      <dgm:prSet presAssocID="{59E5BA8E-ED24-4A41-821D-1DD085C935A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05B9C7-4893-427C-8300-7F15997170D9}" type="pres">
      <dgm:prSet presAssocID="{6E48DE2F-EA73-4F51-B54B-9E11EB8AC36E}" presName="composite" presStyleCnt="0"/>
      <dgm:spPr/>
    </dgm:pt>
    <dgm:pt modelId="{3C24F1B8-3253-44BE-A2B8-8C39E20C523A}" type="pres">
      <dgm:prSet presAssocID="{6E48DE2F-EA73-4F51-B54B-9E11EB8AC36E}" presName="imgShp" presStyleLbl="fgImgPlace1" presStyleIdx="0" presStyleCnt="1" custLinFactX="-60102" custLinFactNeighborX="-100000" custLinFactNeighborY="4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8B1B771C-DD6C-40D6-9277-DA22A6D15059}" type="pres">
      <dgm:prSet presAssocID="{6E48DE2F-EA73-4F51-B54B-9E11EB8AC36E}" presName="txShp" presStyleLbl="node1" presStyleIdx="0" presStyleCnt="1" custScaleX="1332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DCAEBA-27E7-4AA1-A297-0D8A3BC942C2}" type="presOf" srcId="{59E5BA8E-ED24-4A41-821D-1DD085C935A4}" destId="{9C8B2806-3F8F-4283-8C4F-98C1152806D3}" srcOrd="0" destOrd="0" presId="urn:microsoft.com/office/officeart/2005/8/layout/vList3"/>
    <dgm:cxn modelId="{ABB4999A-D4EC-4E98-B77C-7F00BD460660}" srcId="{59E5BA8E-ED24-4A41-821D-1DD085C935A4}" destId="{6E48DE2F-EA73-4F51-B54B-9E11EB8AC36E}" srcOrd="0" destOrd="0" parTransId="{E5ED2DB9-9950-4C2F-B15C-FBB4D8ECAFEB}" sibTransId="{C5A03A1F-F20C-451D-A5F6-307362F285DA}"/>
    <dgm:cxn modelId="{9B19AA16-52F7-4279-AF11-3759A4FEB9D8}" type="presOf" srcId="{6E48DE2F-EA73-4F51-B54B-9E11EB8AC36E}" destId="{8B1B771C-DD6C-40D6-9277-DA22A6D15059}" srcOrd="0" destOrd="0" presId="urn:microsoft.com/office/officeart/2005/8/layout/vList3"/>
    <dgm:cxn modelId="{D0939985-2F95-4358-8840-1ABDB35BD75C}" type="presParOf" srcId="{9C8B2806-3F8F-4283-8C4F-98C1152806D3}" destId="{DF05B9C7-4893-427C-8300-7F15997170D9}" srcOrd="0" destOrd="0" presId="urn:microsoft.com/office/officeart/2005/8/layout/vList3"/>
    <dgm:cxn modelId="{33F54DC4-6752-40BE-80DE-9A7AFA8BAA9D}" type="presParOf" srcId="{DF05B9C7-4893-427C-8300-7F15997170D9}" destId="{3C24F1B8-3253-44BE-A2B8-8C39E20C523A}" srcOrd="0" destOrd="0" presId="urn:microsoft.com/office/officeart/2005/8/layout/vList3"/>
    <dgm:cxn modelId="{E04F96EB-6456-468F-AF4E-4430241436AA}" type="presParOf" srcId="{DF05B9C7-4893-427C-8300-7F15997170D9}" destId="{8B1B771C-DD6C-40D6-9277-DA22A6D1505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8B44105-D403-4702-9D68-D18ED8B89118}" type="doc">
      <dgm:prSet loTypeId="urn:microsoft.com/office/officeart/2005/8/layout/rings+Icon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F7AB3BD-6857-4EB0-B14A-F8BA3481155F}">
      <dgm:prSet/>
      <dgm:spPr/>
      <dgm:t>
        <a:bodyPr/>
        <a:lstStyle/>
        <a:p>
          <a:pPr rtl="0"/>
          <a:r>
            <a:rPr lang="en-US" dirty="0" smtClean="0"/>
            <a:t>Zend Studio</a:t>
          </a:r>
          <a:endParaRPr lang="en-US" dirty="0"/>
        </a:p>
      </dgm:t>
    </dgm:pt>
    <dgm:pt modelId="{2B98AF36-379C-4202-AAC3-70E6F9BF6676}" type="parTrans" cxnId="{951091E1-2A9E-4286-8B86-466DB367992F}">
      <dgm:prSet/>
      <dgm:spPr/>
      <dgm:t>
        <a:bodyPr/>
        <a:lstStyle/>
        <a:p>
          <a:endParaRPr lang="en-US"/>
        </a:p>
      </dgm:t>
    </dgm:pt>
    <dgm:pt modelId="{30A6315C-A0E7-4770-AF0A-21E3716E408B}" type="sibTrans" cxnId="{951091E1-2A9E-4286-8B86-466DB367992F}">
      <dgm:prSet/>
      <dgm:spPr/>
      <dgm:t>
        <a:bodyPr/>
        <a:lstStyle/>
        <a:p>
          <a:endParaRPr lang="en-US"/>
        </a:p>
      </dgm:t>
    </dgm:pt>
    <dgm:pt modelId="{8EFA939C-B1B6-4764-B677-27D8FB64F0AA}">
      <dgm:prSet/>
      <dgm:spPr/>
      <dgm:t>
        <a:bodyPr/>
        <a:lstStyle/>
        <a:p>
          <a:pPr rtl="0"/>
          <a:r>
            <a:rPr lang="en-US" b="0" i="0" smtClean="0"/>
            <a:t>Visual Studio Code</a:t>
          </a:r>
          <a:endParaRPr lang="en-US"/>
        </a:p>
      </dgm:t>
    </dgm:pt>
    <dgm:pt modelId="{556B385E-1097-4D98-A014-A41F7EA27CEF}" type="parTrans" cxnId="{59E92993-F8E8-49B2-9231-F1C5AACC85FE}">
      <dgm:prSet/>
      <dgm:spPr/>
      <dgm:t>
        <a:bodyPr/>
        <a:lstStyle/>
        <a:p>
          <a:endParaRPr lang="en-US"/>
        </a:p>
      </dgm:t>
    </dgm:pt>
    <dgm:pt modelId="{EC8BA15A-7D95-4BA2-BDBB-271A3CB0B030}" type="sibTrans" cxnId="{59E92993-F8E8-49B2-9231-F1C5AACC85FE}">
      <dgm:prSet/>
      <dgm:spPr/>
      <dgm:t>
        <a:bodyPr/>
        <a:lstStyle/>
        <a:p>
          <a:endParaRPr lang="en-US"/>
        </a:p>
      </dgm:t>
    </dgm:pt>
    <dgm:pt modelId="{860D0FCB-21C1-4C3A-9D3E-193905EF3BEE}">
      <dgm:prSet/>
      <dgm:spPr/>
      <dgm:t>
        <a:bodyPr/>
        <a:lstStyle/>
        <a:p>
          <a:pPr rtl="0"/>
          <a:r>
            <a:rPr lang="en-US" b="0" i="0" dirty="0" smtClean="0"/>
            <a:t>Bootstrap</a:t>
          </a:r>
          <a:endParaRPr lang="en-US" dirty="0"/>
        </a:p>
      </dgm:t>
    </dgm:pt>
    <dgm:pt modelId="{6758F625-7F7B-4107-BB2C-8E9F274A73D2}" type="parTrans" cxnId="{F56BF3CB-1371-418E-9C4F-125F52F6506C}">
      <dgm:prSet/>
      <dgm:spPr/>
      <dgm:t>
        <a:bodyPr/>
        <a:lstStyle/>
        <a:p>
          <a:endParaRPr lang="en-US"/>
        </a:p>
      </dgm:t>
    </dgm:pt>
    <dgm:pt modelId="{2F783FFD-52C1-405C-AE43-4BF9B4AFA70B}" type="sibTrans" cxnId="{F56BF3CB-1371-418E-9C4F-125F52F6506C}">
      <dgm:prSet/>
      <dgm:spPr/>
      <dgm:t>
        <a:bodyPr/>
        <a:lstStyle/>
        <a:p>
          <a:endParaRPr lang="en-US"/>
        </a:p>
      </dgm:t>
    </dgm:pt>
    <dgm:pt modelId="{2583226B-E51D-4692-BF9D-4DED1AC6B97B}">
      <dgm:prSet/>
      <dgm:spPr/>
      <dgm:t>
        <a:bodyPr/>
        <a:lstStyle/>
        <a:p>
          <a:pPr rtl="0"/>
          <a:r>
            <a:rPr lang="en-US" b="0" i="0" dirty="0" smtClean="0"/>
            <a:t>XAMPP</a:t>
          </a:r>
          <a:endParaRPr lang="en-US" dirty="0"/>
        </a:p>
      </dgm:t>
    </dgm:pt>
    <dgm:pt modelId="{986F2F22-C01B-420F-8AC4-41524B236EC8}" type="parTrans" cxnId="{CFA44C2B-18BA-4781-B011-E7BE156B97CC}">
      <dgm:prSet/>
      <dgm:spPr/>
      <dgm:t>
        <a:bodyPr/>
        <a:lstStyle/>
        <a:p>
          <a:endParaRPr lang="en-US"/>
        </a:p>
      </dgm:t>
    </dgm:pt>
    <dgm:pt modelId="{DD738768-B87E-4138-A32F-6AD52BD4A7BD}" type="sibTrans" cxnId="{CFA44C2B-18BA-4781-B011-E7BE156B97CC}">
      <dgm:prSet/>
      <dgm:spPr/>
      <dgm:t>
        <a:bodyPr/>
        <a:lstStyle/>
        <a:p>
          <a:endParaRPr lang="en-US"/>
        </a:p>
      </dgm:t>
    </dgm:pt>
    <dgm:pt modelId="{9FBB1F27-8C1C-4674-9665-F376610BC143}" type="pres">
      <dgm:prSet presAssocID="{88B44105-D403-4702-9D68-D18ED8B89118}" presName="Name0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CE2F31E-6A12-48E1-B461-418DCE4EA0DA}" type="pres">
      <dgm:prSet presAssocID="{88B44105-D403-4702-9D68-D18ED8B89118}" presName="ellipse1" presStyleLbl="venn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A20860-C63E-4233-806B-29EDD888B444}" type="pres">
      <dgm:prSet presAssocID="{88B44105-D403-4702-9D68-D18ED8B89118}" presName="ellipse2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7E48A3-1A2C-45A3-9509-7A56B5F281AF}" type="pres">
      <dgm:prSet presAssocID="{88B44105-D403-4702-9D68-D18ED8B89118}" presName="ellipse3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EF6F01-5700-4476-8833-3541ABB22FD7}" type="pres">
      <dgm:prSet presAssocID="{88B44105-D403-4702-9D68-D18ED8B89118}" presName="ellipse4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DE9039-9C34-48C8-BD4E-A686652C401E}" type="presOf" srcId="{88B44105-D403-4702-9D68-D18ED8B89118}" destId="{9FBB1F27-8C1C-4674-9665-F376610BC143}" srcOrd="0" destOrd="0" presId="urn:microsoft.com/office/officeart/2005/8/layout/rings+Icon"/>
    <dgm:cxn modelId="{FF81EB87-AAFA-4543-B89E-8A56E4B62B51}" type="presOf" srcId="{8EFA939C-B1B6-4764-B677-27D8FB64F0AA}" destId="{89A20860-C63E-4233-806B-29EDD888B444}" srcOrd="0" destOrd="0" presId="urn:microsoft.com/office/officeart/2005/8/layout/rings+Icon"/>
    <dgm:cxn modelId="{59E92993-F8E8-49B2-9231-F1C5AACC85FE}" srcId="{88B44105-D403-4702-9D68-D18ED8B89118}" destId="{8EFA939C-B1B6-4764-B677-27D8FB64F0AA}" srcOrd="1" destOrd="0" parTransId="{556B385E-1097-4D98-A014-A41F7EA27CEF}" sibTransId="{EC8BA15A-7D95-4BA2-BDBB-271A3CB0B030}"/>
    <dgm:cxn modelId="{F56BF3CB-1371-418E-9C4F-125F52F6506C}" srcId="{88B44105-D403-4702-9D68-D18ED8B89118}" destId="{860D0FCB-21C1-4C3A-9D3E-193905EF3BEE}" srcOrd="2" destOrd="0" parTransId="{6758F625-7F7B-4107-BB2C-8E9F274A73D2}" sibTransId="{2F783FFD-52C1-405C-AE43-4BF9B4AFA70B}"/>
    <dgm:cxn modelId="{951091E1-2A9E-4286-8B86-466DB367992F}" srcId="{88B44105-D403-4702-9D68-D18ED8B89118}" destId="{5F7AB3BD-6857-4EB0-B14A-F8BA3481155F}" srcOrd="0" destOrd="0" parTransId="{2B98AF36-379C-4202-AAC3-70E6F9BF6676}" sibTransId="{30A6315C-A0E7-4770-AF0A-21E3716E408B}"/>
    <dgm:cxn modelId="{A7F355B9-DECF-4843-8911-F5795A765535}" type="presOf" srcId="{860D0FCB-21C1-4C3A-9D3E-193905EF3BEE}" destId="{027E48A3-1A2C-45A3-9509-7A56B5F281AF}" srcOrd="0" destOrd="0" presId="urn:microsoft.com/office/officeart/2005/8/layout/rings+Icon"/>
    <dgm:cxn modelId="{CFA44C2B-18BA-4781-B011-E7BE156B97CC}" srcId="{88B44105-D403-4702-9D68-D18ED8B89118}" destId="{2583226B-E51D-4692-BF9D-4DED1AC6B97B}" srcOrd="3" destOrd="0" parTransId="{986F2F22-C01B-420F-8AC4-41524B236EC8}" sibTransId="{DD738768-B87E-4138-A32F-6AD52BD4A7BD}"/>
    <dgm:cxn modelId="{BE67341F-4947-4F83-8CDB-E9D647008DB1}" type="presOf" srcId="{2583226B-E51D-4692-BF9D-4DED1AC6B97B}" destId="{CCEF6F01-5700-4476-8833-3541ABB22FD7}" srcOrd="0" destOrd="0" presId="urn:microsoft.com/office/officeart/2005/8/layout/rings+Icon"/>
    <dgm:cxn modelId="{0263DDB8-17A5-4BB2-BEF4-78785042A735}" type="presOf" srcId="{5F7AB3BD-6857-4EB0-B14A-F8BA3481155F}" destId="{9CE2F31E-6A12-48E1-B461-418DCE4EA0DA}" srcOrd="0" destOrd="0" presId="urn:microsoft.com/office/officeart/2005/8/layout/rings+Icon"/>
    <dgm:cxn modelId="{4B468E20-8760-4570-9B1F-A54BC457BDBD}" type="presParOf" srcId="{9FBB1F27-8C1C-4674-9665-F376610BC143}" destId="{9CE2F31E-6A12-48E1-B461-418DCE4EA0DA}" srcOrd="0" destOrd="0" presId="urn:microsoft.com/office/officeart/2005/8/layout/rings+Icon"/>
    <dgm:cxn modelId="{2645A867-5ACB-43E8-8F34-78FAEEBEEBE1}" type="presParOf" srcId="{9FBB1F27-8C1C-4674-9665-F376610BC143}" destId="{89A20860-C63E-4233-806B-29EDD888B444}" srcOrd="1" destOrd="0" presId="urn:microsoft.com/office/officeart/2005/8/layout/rings+Icon"/>
    <dgm:cxn modelId="{84FAFBED-92F5-49D9-82E6-D89AE9594E4F}" type="presParOf" srcId="{9FBB1F27-8C1C-4674-9665-F376610BC143}" destId="{027E48A3-1A2C-45A3-9509-7A56B5F281AF}" srcOrd="2" destOrd="0" presId="urn:microsoft.com/office/officeart/2005/8/layout/rings+Icon"/>
    <dgm:cxn modelId="{297DD61D-E174-4C7B-A27A-50D935AF3CF4}" type="presParOf" srcId="{9FBB1F27-8C1C-4674-9665-F376610BC143}" destId="{CCEF6F01-5700-4476-8833-3541ABB22FD7}" srcOrd="3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FB52C8E-B39F-4641-9138-B9A54A4CD55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2AADEB-3384-47F1-8E4C-8362A4BC02D5}">
      <dgm:prSet/>
      <dgm:spPr/>
      <dgm:t>
        <a:bodyPr/>
        <a:lstStyle/>
        <a:p>
          <a:pPr rtl="0"/>
          <a:r>
            <a:rPr lang="en-US" b="1" i="0" dirty="0" smtClean="0"/>
            <a:t>Things that have been achieved</a:t>
          </a:r>
          <a:endParaRPr lang="en-US" dirty="0"/>
        </a:p>
      </dgm:t>
    </dgm:pt>
    <dgm:pt modelId="{E26CDEAC-F0C1-42E4-B18E-9ADF3E1D5C62}" type="parTrans" cxnId="{744B7712-36E4-405C-8C82-542D4C8ADE43}">
      <dgm:prSet/>
      <dgm:spPr/>
      <dgm:t>
        <a:bodyPr/>
        <a:lstStyle/>
        <a:p>
          <a:endParaRPr lang="en-US"/>
        </a:p>
      </dgm:t>
    </dgm:pt>
    <dgm:pt modelId="{E683C642-5EF8-4A17-AEFB-994D8ECFFB6B}" type="sibTrans" cxnId="{744B7712-36E4-405C-8C82-542D4C8ADE43}">
      <dgm:prSet/>
      <dgm:spPr/>
      <dgm:t>
        <a:bodyPr/>
        <a:lstStyle/>
        <a:p>
          <a:endParaRPr lang="en-US"/>
        </a:p>
      </dgm:t>
    </dgm:pt>
    <dgm:pt modelId="{7278A7A0-B6A3-4768-BDE6-FF8923F99DB3}" type="pres">
      <dgm:prSet presAssocID="{3FB52C8E-B39F-4641-9138-B9A54A4CD55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DB0CB2-4CBB-49C8-A7AA-CFCF26B202B9}" type="pres">
      <dgm:prSet presAssocID="{7B2AADEB-3384-47F1-8E4C-8362A4BC02D5}" presName="composite" presStyleCnt="0"/>
      <dgm:spPr/>
    </dgm:pt>
    <dgm:pt modelId="{E9C25294-C64E-41E0-B590-3BA0CF2B1219}" type="pres">
      <dgm:prSet presAssocID="{7B2AADEB-3384-47F1-8E4C-8362A4BC02D5}" presName="imgShp" presStyleLbl="fgImgPlace1" presStyleIdx="0" presStyleCnt="1" custLinFactX="-24023" custLinFactNeighborX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en-US"/>
        </a:p>
      </dgm:t>
    </dgm:pt>
    <dgm:pt modelId="{B0E4B27B-2402-4B3A-BDB2-C5B68F172E39}" type="pres">
      <dgm:prSet presAssocID="{7B2AADEB-3384-47F1-8E4C-8362A4BC02D5}" presName="txShp" presStyleLbl="node1" presStyleIdx="0" presStyleCnt="1" custScaleX="129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0CC078-4A1B-404C-B13D-B595C0B6CC03}" type="presOf" srcId="{7B2AADEB-3384-47F1-8E4C-8362A4BC02D5}" destId="{B0E4B27B-2402-4B3A-BDB2-C5B68F172E39}" srcOrd="0" destOrd="0" presId="urn:microsoft.com/office/officeart/2005/8/layout/vList3"/>
    <dgm:cxn modelId="{822C50BE-F6C1-4435-8DE6-AEA5614D4163}" type="presOf" srcId="{3FB52C8E-B39F-4641-9138-B9A54A4CD55A}" destId="{7278A7A0-B6A3-4768-BDE6-FF8923F99DB3}" srcOrd="0" destOrd="0" presId="urn:microsoft.com/office/officeart/2005/8/layout/vList3"/>
    <dgm:cxn modelId="{744B7712-36E4-405C-8C82-542D4C8ADE43}" srcId="{3FB52C8E-B39F-4641-9138-B9A54A4CD55A}" destId="{7B2AADEB-3384-47F1-8E4C-8362A4BC02D5}" srcOrd="0" destOrd="0" parTransId="{E26CDEAC-F0C1-42E4-B18E-9ADF3E1D5C62}" sibTransId="{E683C642-5EF8-4A17-AEFB-994D8ECFFB6B}"/>
    <dgm:cxn modelId="{F2010179-77F9-49BB-A1CB-570FB8CBE9CC}" type="presParOf" srcId="{7278A7A0-B6A3-4768-BDE6-FF8923F99DB3}" destId="{99DB0CB2-4CBB-49C8-A7AA-CFCF26B202B9}" srcOrd="0" destOrd="0" presId="urn:microsoft.com/office/officeart/2005/8/layout/vList3"/>
    <dgm:cxn modelId="{9D777F81-A75F-4C06-AD04-6A1FF190ADC6}" type="presParOf" srcId="{99DB0CB2-4CBB-49C8-A7AA-CFCF26B202B9}" destId="{E9C25294-C64E-41E0-B590-3BA0CF2B1219}" srcOrd="0" destOrd="0" presId="urn:microsoft.com/office/officeart/2005/8/layout/vList3"/>
    <dgm:cxn modelId="{79645DE9-0647-48F3-91E8-9F7F7280185F}" type="presParOf" srcId="{99DB0CB2-4CBB-49C8-A7AA-CFCF26B202B9}" destId="{B0E4B27B-2402-4B3A-BDB2-C5B68F172E3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72F0D11-B2F7-4FA3-AFFF-9879723B2747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3806B4D-5D33-4675-993E-0685EA4F2E50}">
      <dgm:prSet/>
      <dgm:spPr/>
      <dgm:t>
        <a:bodyPr/>
        <a:lstStyle/>
        <a:p>
          <a:pPr rtl="0"/>
          <a:r>
            <a:rPr lang="en-US" b="0" i="0" dirty="0" smtClean="0"/>
            <a:t>Friendly interface</a:t>
          </a:r>
          <a:endParaRPr lang="en-US" dirty="0"/>
        </a:p>
      </dgm:t>
    </dgm:pt>
    <dgm:pt modelId="{1C1FC437-ED1B-43FD-9225-47FB15E78988}" type="parTrans" cxnId="{C493A46E-3C7D-4550-B21A-13B9364E0C5F}">
      <dgm:prSet/>
      <dgm:spPr/>
      <dgm:t>
        <a:bodyPr/>
        <a:lstStyle/>
        <a:p>
          <a:endParaRPr lang="en-US"/>
        </a:p>
      </dgm:t>
    </dgm:pt>
    <dgm:pt modelId="{3D6688A1-8725-4975-9540-F9ED37786D6E}" type="sibTrans" cxnId="{C493A46E-3C7D-4550-B21A-13B9364E0C5F}">
      <dgm:prSet/>
      <dgm:spPr/>
      <dgm:t>
        <a:bodyPr/>
        <a:lstStyle/>
        <a:p>
          <a:endParaRPr lang="en-US"/>
        </a:p>
      </dgm:t>
    </dgm:pt>
    <dgm:pt modelId="{EDDBF270-F993-4546-A4FE-7E5D2DF21E62}">
      <dgm:prSet/>
      <dgm:spPr/>
      <dgm:t>
        <a:bodyPr/>
        <a:lstStyle/>
        <a:p>
          <a:pPr rtl="0"/>
          <a:r>
            <a:rPr lang="en-US" b="0" i="0" dirty="0" smtClean="0"/>
            <a:t>Meet the basic business requirements of the sales process</a:t>
          </a:r>
          <a:endParaRPr lang="en-US" dirty="0"/>
        </a:p>
      </dgm:t>
    </dgm:pt>
    <dgm:pt modelId="{DAD8FC11-B92B-4122-A791-6B790BE34BFC}" type="parTrans" cxnId="{44E77AEC-7846-48E9-9BEB-5606240D5515}">
      <dgm:prSet/>
      <dgm:spPr/>
      <dgm:t>
        <a:bodyPr/>
        <a:lstStyle/>
        <a:p>
          <a:endParaRPr lang="en-US"/>
        </a:p>
      </dgm:t>
    </dgm:pt>
    <dgm:pt modelId="{AEF50AD6-792F-4DBB-A5EB-054B1010A951}" type="sibTrans" cxnId="{44E77AEC-7846-48E9-9BEB-5606240D5515}">
      <dgm:prSet/>
      <dgm:spPr/>
      <dgm:t>
        <a:bodyPr/>
        <a:lstStyle/>
        <a:p>
          <a:endParaRPr lang="en-US"/>
        </a:p>
      </dgm:t>
    </dgm:pt>
    <dgm:pt modelId="{87CCC8F5-E894-414F-82EE-3172C91DB0FB}">
      <dgm:prSet/>
      <dgm:spPr/>
      <dgm:t>
        <a:bodyPr/>
        <a:lstStyle/>
        <a:p>
          <a:pPr rtl="0"/>
          <a:r>
            <a:rPr lang="en-US" b="0" i="0" smtClean="0"/>
            <a:t>Information is stored scientifically, processed easily and accurately</a:t>
          </a:r>
          <a:endParaRPr lang="en-US"/>
        </a:p>
      </dgm:t>
    </dgm:pt>
    <dgm:pt modelId="{829B3464-072F-4BD6-A95A-11D59A80E643}" type="parTrans" cxnId="{D7381479-65ED-4858-83DD-F0711B6ED436}">
      <dgm:prSet/>
      <dgm:spPr/>
      <dgm:t>
        <a:bodyPr/>
        <a:lstStyle/>
        <a:p>
          <a:endParaRPr lang="en-US"/>
        </a:p>
      </dgm:t>
    </dgm:pt>
    <dgm:pt modelId="{2381968F-D2CE-40D3-B007-7D2E3BFD1B66}" type="sibTrans" cxnId="{D7381479-65ED-4858-83DD-F0711B6ED436}">
      <dgm:prSet/>
      <dgm:spPr/>
      <dgm:t>
        <a:bodyPr/>
        <a:lstStyle/>
        <a:p>
          <a:endParaRPr lang="en-US"/>
        </a:p>
      </dgm:t>
    </dgm:pt>
    <dgm:pt modelId="{087E5848-A7E8-4936-B819-1985248E080D}">
      <dgm:prSet/>
      <dgm:spPr/>
      <dgm:t>
        <a:bodyPr/>
        <a:lstStyle/>
        <a:p>
          <a:pPr rtl="0"/>
          <a:r>
            <a:rPr lang="en-US" b="0" i="0" dirty="0" smtClean="0"/>
            <a:t>Online ordering support</a:t>
          </a:r>
          <a:endParaRPr lang="en-US" dirty="0"/>
        </a:p>
      </dgm:t>
    </dgm:pt>
    <dgm:pt modelId="{FE0440D2-751B-469B-9969-9CA549BA0DB1}" type="parTrans" cxnId="{544E6AD7-8F5F-4854-9025-927D524A5E49}">
      <dgm:prSet/>
      <dgm:spPr/>
      <dgm:t>
        <a:bodyPr/>
        <a:lstStyle/>
        <a:p>
          <a:endParaRPr lang="en-US"/>
        </a:p>
      </dgm:t>
    </dgm:pt>
    <dgm:pt modelId="{9C8FF8E6-622F-4FA4-B62E-90CBE1604D67}" type="sibTrans" cxnId="{544E6AD7-8F5F-4854-9025-927D524A5E49}">
      <dgm:prSet/>
      <dgm:spPr/>
      <dgm:t>
        <a:bodyPr/>
        <a:lstStyle/>
        <a:p>
          <a:endParaRPr lang="en-US"/>
        </a:p>
      </dgm:t>
    </dgm:pt>
    <dgm:pt modelId="{CBC52E7A-4C96-4DFC-8358-D6FA3F722C91}">
      <dgm:prSet/>
      <dgm:spPr/>
      <dgm:t>
        <a:bodyPr/>
        <a:lstStyle/>
        <a:p>
          <a:pPr rtl="0"/>
          <a:r>
            <a:rPr lang="en-US" b="0" i="0" smtClean="0"/>
            <a:t>Support online payment</a:t>
          </a:r>
          <a:endParaRPr lang="en-US"/>
        </a:p>
      </dgm:t>
    </dgm:pt>
    <dgm:pt modelId="{A93DF5AF-1D63-4D79-A545-0262115EAA21}" type="parTrans" cxnId="{83A676CF-8DB9-4E1B-9CB9-19FAA9ACFC92}">
      <dgm:prSet/>
      <dgm:spPr/>
      <dgm:t>
        <a:bodyPr/>
        <a:lstStyle/>
        <a:p>
          <a:endParaRPr lang="en-US"/>
        </a:p>
      </dgm:t>
    </dgm:pt>
    <dgm:pt modelId="{D7794E0B-3077-46BD-A9E0-73FF5E9B3B63}" type="sibTrans" cxnId="{83A676CF-8DB9-4E1B-9CB9-19FAA9ACFC92}">
      <dgm:prSet/>
      <dgm:spPr/>
      <dgm:t>
        <a:bodyPr/>
        <a:lstStyle/>
        <a:p>
          <a:endParaRPr lang="en-US"/>
        </a:p>
      </dgm:t>
    </dgm:pt>
    <dgm:pt modelId="{A3952905-6EFF-4DC3-9D2B-09F057B90A55}" type="pres">
      <dgm:prSet presAssocID="{472F0D11-B2F7-4FA3-AFFF-9879723B274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223422-7CC5-4C5F-A293-8482F471BCBB}" type="pres">
      <dgm:prSet presAssocID="{43806B4D-5D33-4675-993E-0685EA4F2E5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75655C-D0C5-4D61-BA9B-821A60964BAF}" type="pres">
      <dgm:prSet presAssocID="{3D6688A1-8725-4975-9540-F9ED37786D6E}" presName="sibTrans" presStyleLbl="sibTrans2D1" presStyleIdx="0" presStyleCnt="4"/>
      <dgm:spPr/>
      <dgm:t>
        <a:bodyPr/>
        <a:lstStyle/>
        <a:p>
          <a:endParaRPr lang="en-US"/>
        </a:p>
      </dgm:t>
    </dgm:pt>
    <dgm:pt modelId="{7C82B28B-C38B-4D27-8D09-C618E30EE3D3}" type="pres">
      <dgm:prSet presAssocID="{3D6688A1-8725-4975-9540-F9ED37786D6E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BD0D4179-3E8F-42EE-90D7-DDC5EB3CF202}" type="pres">
      <dgm:prSet presAssocID="{EDDBF270-F993-4546-A4FE-7E5D2DF21E6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2872AF-FB9B-4F5A-AE92-4D530BF7E46E}" type="pres">
      <dgm:prSet presAssocID="{AEF50AD6-792F-4DBB-A5EB-054B1010A951}" presName="sibTrans" presStyleLbl="sibTrans2D1" presStyleIdx="1" presStyleCnt="4"/>
      <dgm:spPr/>
      <dgm:t>
        <a:bodyPr/>
        <a:lstStyle/>
        <a:p>
          <a:endParaRPr lang="en-US"/>
        </a:p>
      </dgm:t>
    </dgm:pt>
    <dgm:pt modelId="{97F9612D-F841-4546-B9B3-82A073454E61}" type="pres">
      <dgm:prSet presAssocID="{AEF50AD6-792F-4DBB-A5EB-054B1010A951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AA3CE213-C122-4E5D-AAB8-F9C82F27E38F}" type="pres">
      <dgm:prSet presAssocID="{87CCC8F5-E894-414F-82EE-3172C91DB0F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4E3B44-331A-4CEC-B4EB-3D0CC937C323}" type="pres">
      <dgm:prSet presAssocID="{2381968F-D2CE-40D3-B007-7D2E3BFD1B66}" presName="sibTrans" presStyleLbl="sibTrans2D1" presStyleIdx="2" presStyleCnt="4"/>
      <dgm:spPr/>
      <dgm:t>
        <a:bodyPr/>
        <a:lstStyle/>
        <a:p>
          <a:endParaRPr lang="en-US"/>
        </a:p>
      </dgm:t>
    </dgm:pt>
    <dgm:pt modelId="{894938B0-892B-4013-8DC7-AA33ABCF5457}" type="pres">
      <dgm:prSet presAssocID="{2381968F-D2CE-40D3-B007-7D2E3BFD1B66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E3E10BAC-6DCB-46B4-AC67-36967C947A99}" type="pres">
      <dgm:prSet presAssocID="{087E5848-A7E8-4936-B819-1985248E080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723FBF-3313-4CC0-9117-EBDF547210E6}" type="pres">
      <dgm:prSet presAssocID="{9C8FF8E6-622F-4FA4-B62E-90CBE1604D67}" presName="sibTrans" presStyleLbl="sibTrans2D1" presStyleIdx="3" presStyleCnt="4"/>
      <dgm:spPr/>
      <dgm:t>
        <a:bodyPr/>
        <a:lstStyle/>
        <a:p>
          <a:endParaRPr lang="en-US"/>
        </a:p>
      </dgm:t>
    </dgm:pt>
    <dgm:pt modelId="{B71836D6-62E4-4A49-9593-0D7A4DF0EF3A}" type="pres">
      <dgm:prSet presAssocID="{9C8FF8E6-622F-4FA4-B62E-90CBE1604D67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3F2CABD8-DB2B-4F76-9D85-ABC9E2F5C57D}" type="pres">
      <dgm:prSet presAssocID="{CBC52E7A-4C96-4DFC-8358-D6FA3F722C9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6B7A44-F90D-443C-BC69-FC23E97F0490}" type="presOf" srcId="{087E5848-A7E8-4936-B819-1985248E080D}" destId="{E3E10BAC-6DCB-46B4-AC67-36967C947A99}" srcOrd="0" destOrd="0" presId="urn:microsoft.com/office/officeart/2005/8/layout/process5"/>
    <dgm:cxn modelId="{D989CCDF-5DDF-491F-9902-B7A0B25E9180}" type="presOf" srcId="{CBC52E7A-4C96-4DFC-8358-D6FA3F722C91}" destId="{3F2CABD8-DB2B-4F76-9D85-ABC9E2F5C57D}" srcOrd="0" destOrd="0" presId="urn:microsoft.com/office/officeart/2005/8/layout/process5"/>
    <dgm:cxn modelId="{D7381479-65ED-4858-83DD-F0711B6ED436}" srcId="{472F0D11-B2F7-4FA3-AFFF-9879723B2747}" destId="{87CCC8F5-E894-414F-82EE-3172C91DB0FB}" srcOrd="2" destOrd="0" parTransId="{829B3464-072F-4BD6-A95A-11D59A80E643}" sibTransId="{2381968F-D2CE-40D3-B007-7D2E3BFD1B66}"/>
    <dgm:cxn modelId="{C493A46E-3C7D-4550-B21A-13B9364E0C5F}" srcId="{472F0D11-B2F7-4FA3-AFFF-9879723B2747}" destId="{43806B4D-5D33-4675-993E-0685EA4F2E50}" srcOrd="0" destOrd="0" parTransId="{1C1FC437-ED1B-43FD-9225-47FB15E78988}" sibTransId="{3D6688A1-8725-4975-9540-F9ED37786D6E}"/>
    <dgm:cxn modelId="{6678DE67-1068-4C0A-8E1B-4A8AE3A882A5}" type="presOf" srcId="{9C8FF8E6-622F-4FA4-B62E-90CBE1604D67}" destId="{B71836D6-62E4-4A49-9593-0D7A4DF0EF3A}" srcOrd="1" destOrd="0" presId="urn:microsoft.com/office/officeart/2005/8/layout/process5"/>
    <dgm:cxn modelId="{83A676CF-8DB9-4E1B-9CB9-19FAA9ACFC92}" srcId="{472F0D11-B2F7-4FA3-AFFF-9879723B2747}" destId="{CBC52E7A-4C96-4DFC-8358-D6FA3F722C91}" srcOrd="4" destOrd="0" parTransId="{A93DF5AF-1D63-4D79-A545-0262115EAA21}" sibTransId="{D7794E0B-3077-46BD-A9E0-73FF5E9B3B63}"/>
    <dgm:cxn modelId="{8AD8A095-433B-43C7-8A92-CD00F2CFF59D}" type="presOf" srcId="{3D6688A1-8725-4975-9540-F9ED37786D6E}" destId="{5F75655C-D0C5-4D61-BA9B-821A60964BAF}" srcOrd="0" destOrd="0" presId="urn:microsoft.com/office/officeart/2005/8/layout/process5"/>
    <dgm:cxn modelId="{5C4F5F47-9102-4D57-B9D9-BEB1B402A590}" type="presOf" srcId="{87CCC8F5-E894-414F-82EE-3172C91DB0FB}" destId="{AA3CE213-C122-4E5D-AAB8-F9C82F27E38F}" srcOrd="0" destOrd="0" presId="urn:microsoft.com/office/officeart/2005/8/layout/process5"/>
    <dgm:cxn modelId="{2575E158-32CF-4ACD-9134-5C29ABB7C929}" type="presOf" srcId="{2381968F-D2CE-40D3-B007-7D2E3BFD1B66}" destId="{8E4E3B44-331A-4CEC-B4EB-3D0CC937C323}" srcOrd="0" destOrd="0" presId="urn:microsoft.com/office/officeart/2005/8/layout/process5"/>
    <dgm:cxn modelId="{2F9BADAC-69AC-4860-9EE6-7B2F512C1611}" type="presOf" srcId="{2381968F-D2CE-40D3-B007-7D2E3BFD1B66}" destId="{894938B0-892B-4013-8DC7-AA33ABCF5457}" srcOrd="1" destOrd="0" presId="urn:microsoft.com/office/officeart/2005/8/layout/process5"/>
    <dgm:cxn modelId="{44E77AEC-7846-48E9-9BEB-5606240D5515}" srcId="{472F0D11-B2F7-4FA3-AFFF-9879723B2747}" destId="{EDDBF270-F993-4546-A4FE-7E5D2DF21E62}" srcOrd="1" destOrd="0" parTransId="{DAD8FC11-B92B-4122-A791-6B790BE34BFC}" sibTransId="{AEF50AD6-792F-4DBB-A5EB-054B1010A951}"/>
    <dgm:cxn modelId="{544E6AD7-8F5F-4854-9025-927D524A5E49}" srcId="{472F0D11-B2F7-4FA3-AFFF-9879723B2747}" destId="{087E5848-A7E8-4936-B819-1985248E080D}" srcOrd="3" destOrd="0" parTransId="{FE0440D2-751B-469B-9969-9CA549BA0DB1}" sibTransId="{9C8FF8E6-622F-4FA4-B62E-90CBE1604D67}"/>
    <dgm:cxn modelId="{95318961-810A-4EEA-8629-E16D6BA1FF8C}" type="presOf" srcId="{472F0D11-B2F7-4FA3-AFFF-9879723B2747}" destId="{A3952905-6EFF-4DC3-9D2B-09F057B90A55}" srcOrd="0" destOrd="0" presId="urn:microsoft.com/office/officeart/2005/8/layout/process5"/>
    <dgm:cxn modelId="{25ED8B2E-BAB7-4D8A-AE31-4DC63168F01F}" type="presOf" srcId="{AEF50AD6-792F-4DBB-A5EB-054B1010A951}" destId="{97F9612D-F841-4546-B9B3-82A073454E61}" srcOrd="1" destOrd="0" presId="urn:microsoft.com/office/officeart/2005/8/layout/process5"/>
    <dgm:cxn modelId="{4F457D52-14E3-411C-B706-2AC3195F6F36}" type="presOf" srcId="{9C8FF8E6-622F-4FA4-B62E-90CBE1604D67}" destId="{15723FBF-3313-4CC0-9117-EBDF547210E6}" srcOrd="0" destOrd="0" presId="urn:microsoft.com/office/officeart/2005/8/layout/process5"/>
    <dgm:cxn modelId="{FED7B9F8-7141-4BD4-9F41-39A014AFB0E1}" type="presOf" srcId="{EDDBF270-F993-4546-A4FE-7E5D2DF21E62}" destId="{BD0D4179-3E8F-42EE-90D7-DDC5EB3CF202}" srcOrd="0" destOrd="0" presId="urn:microsoft.com/office/officeart/2005/8/layout/process5"/>
    <dgm:cxn modelId="{A87E66B4-6D97-4F74-8F3B-7260D8F85087}" type="presOf" srcId="{AEF50AD6-792F-4DBB-A5EB-054B1010A951}" destId="{202872AF-FB9B-4F5A-AE92-4D530BF7E46E}" srcOrd="0" destOrd="0" presId="urn:microsoft.com/office/officeart/2005/8/layout/process5"/>
    <dgm:cxn modelId="{0BADDC88-DC21-48E5-B0C2-9F3DCB99F0CC}" type="presOf" srcId="{3D6688A1-8725-4975-9540-F9ED37786D6E}" destId="{7C82B28B-C38B-4D27-8D09-C618E30EE3D3}" srcOrd="1" destOrd="0" presId="urn:microsoft.com/office/officeart/2005/8/layout/process5"/>
    <dgm:cxn modelId="{A3D7AD3A-5727-4769-8711-C1E76126426D}" type="presOf" srcId="{43806B4D-5D33-4675-993E-0685EA4F2E50}" destId="{96223422-7CC5-4C5F-A293-8482F471BCBB}" srcOrd="0" destOrd="0" presId="urn:microsoft.com/office/officeart/2005/8/layout/process5"/>
    <dgm:cxn modelId="{66FD1E2B-06F1-43BD-B9F3-B563BC214A2F}" type="presParOf" srcId="{A3952905-6EFF-4DC3-9D2B-09F057B90A55}" destId="{96223422-7CC5-4C5F-A293-8482F471BCBB}" srcOrd="0" destOrd="0" presId="urn:microsoft.com/office/officeart/2005/8/layout/process5"/>
    <dgm:cxn modelId="{28A66CF2-70BB-4DAE-B741-EF0B39479763}" type="presParOf" srcId="{A3952905-6EFF-4DC3-9D2B-09F057B90A55}" destId="{5F75655C-D0C5-4D61-BA9B-821A60964BAF}" srcOrd="1" destOrd="0" presId="urn:microsoft.com/office/officeart/2005/8/layout/process5"/>
    <dgm:cxn modelId="{5E2BCC53-AA13-4321-9CCE-EEEA1460FF6B}" type="presParOf" srcId="{5F75655C-D0C5-4D61-BA9B-821A60964BAF}" destId="{7C82B28B-C38B-4D27-8D09-C618E30EE3D3}" srcOrd="0" destOrd="0" presId="urn:microsoft.com/office/officeart/2005/8/layout/process5"/>
    <dgm:cxn modelId="{71DA3812-3673-46C4-923D-4A3381518E2F}" type="presParOf" srcId="{A3952905-6EFF-4DC3-9D2B-09F057B90A55}" destId="{BD0D4179-3E8F-42EE-90D7-DDC5EB3CF202}" srcOrd="2" destOrd="0" presId="urn:microsoft.com/office/officeart/2005/8/layout/process5"/>
    <dgm:cxn modelId="{CBDD1EE5-00BA-4B79-A446-85724CA0FE42}" type="presParOf" srcId="{A3952905-6EFF-4DC3-9D2B-09F057B90A55}" destId="{202872AF-FB9B-4F5A-AE92-4D530BF7E46E}" srcOrd="3" destOrd="0" presId="urn:microsoft.com/office/officeart/2005/8/layout/process5"/>
    <dgm:cxn modelId="{E6B64270-B25B-49AD-BE63-0E71486A9DF4}" type="presParOf" srcId="{202872AF-FB9B-4F5A-AE92-4D530BF7E46E}" destId="{97F9612D-F841-4546-B9B3-82A073454E61}" srcOrd="0" destOrd="0" presId="urn:microsoft.com/office/officeart/2005/8/layout/process5"/>
    <dgm:cxn modelId="{265DC3D8-A153-4393-8F93-65F23EB982E7}" type="presParOf" srcId="{A3952905-6EFF-4DC3-9D2B-09F057B90A55}" destId="{AA3CE213-C122-4E5D-AAB8-F9C82F27E38F}" srcOrd="4" destOrd="0" presId="urn:microsoft.com/office/officeart/2005/8/layout/process5"/>
    <dgm:cxn modelId="{136E40AB-142F-409D-8923-8533F25A50D1}" type="presParOf" srcId="{A3952905-6EFF-4DC3-9D2B-09F057B90A55}" destId="{8E4E3B44-331A-4CEC-B4EB-3D0CC937C323}" srcOrd="5" destOrd="0" presId="urn:microsoft.com/office/officeart/2005/8/layout/process5"/>
    <dgm:cxn modelId="{F6AA5A00-6B45-4BB2-AA76-AC6DA6B1849C}" type="presParOf" srcId="{8E4E3B44-331A-4CEC-B4EB-3D0CC937C323}" destId="{894938B0-892B-4013-8DC7-AA33ABCF5457}" srcOrd="0" destOrd="0" presId="urn:microsoft.com/office/officeart/2005/8/layout/process5"/>
    <dgm:cxn modelId="{130EFA7D-D6FB-4FD9-A8AE-AE5953ACC7F7}" type="presParOf" srcId="{A3952905-6EFF-4DC3-9D2B-09F057B90A55}" destId="{E3E10BAC-6DCB-46B4-AC67-36967C947A99}" srcOrd="6" destOrd="0" presId="urn:microsoft.com/office/officeart/2005/8/layout/process5"/>
    <dgm:cxn modelId="{C67EFA3F-5A14-40D1-A72C-6B118A9724BC}" type="presParOf" srcId="{A3952905-6EFF-4DC3-9D2B-09F057B90A55}" destId="{15723FBF-3313-4CC0-9117-EBDF547210E6}" srcOrd="7" destOrd="0" presId="urn:microsoft.com/office/officeart/2005/8/layout/process5"/>
    <dgm:cxn modelId="{BBDA1840-2B91-4C6F-BA5A-B4551E6273AC}" type="presParOf" srcId="{15723FBF-3313-4CC0-9117-EBDF547210E6}" destId="{B71836D6-62E4-4A49-9593-0D7A4DF0EF3A}" srcOrd="0" destOrd="0" presId="urn:microsoft.com/office/officeart/2005/8/layout/process5"/>
    <dgm:cxn modelId="{18F95917-23CC-4807-9D72-B11239D16088}" type="presParOf" srcId="{A3952905-6EFF-4DC3-9D2B-09F057B90A55}" destId="{3F2CABD8-DB2B-4F76-9D85-ABC9E2F5C57D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463CFBA-F440-4126-A86B-0EA269B6E21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E65F9A-AF3A-4760-B119-535A7303FAF5}">
      <dgm:prSet/>
      <dgm:spPr/>
      <dgm:t>
        <a:bodyPr/>
        <a:lstStyle/>
        <a:p>
          <a:pPr rtl="0"/>
          <a:r>
            <a:rPr lang="en-US" b="1" i="0" dirty="0" smtClean="0"/>
            <a:t>Website development direction</a:t>
          </a:r>
          <a:endParaRPr lang="en-US" dirty="0"/>
        </a:p>
      </dgm:t>
    </dgm:pt>
    <dgm:pt modelId="{F26D0E20-6516-4722-AB1B-ADF5699909D7}" type="parTrans" cxnId="{F27BA4D8-9697-42E5-8334-975598A65074}">
      <dgm:prSet/>
      <dgm:spPr/>
      <dgm:t>
        <a:bodyPr/>
        <a:lstStyle/>
        <a:p>
          <a:endParaRPr lang="en-US"/>
        </a:p>
      </dgm:t>
    </dgm:pt>
    <dgm:pt modelId="{23A081B1-30EF-40DD-A9AA-ABA523E7E9FF}" type="sibTrans" cxnId="{F27BA4D8-9697-42E5-8334-975598A65074}">
      <dgm:prSet/>
      <dgm:spPr/>
      <dgm:t>
        <a:bodyPr/>
        <a:lstStyle/>
        <a:p>
          <a:endParaRPr lang="en-US"/>
        </a:p>
      </dgm:t>
    </dgm:pt>
    <dgm:pt modelId="{C5D1C922-034D-441E-9FE1-037E26DDD4BC}" type="pres">
      <dgm:prSet presAssocID="{0463CFBA-F440-4126-A86B-0EA269B6E218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45C807A-C069-4C57-BF4A-E387850DEC2B}" type="pres">
      <dgm:prSet presAssocID="{B7E65F9A-AF3A-4760-B119-535A7303FAF5}" presName="composite" presStyleCnt="0"/>
      <dgm:spPr/>
    </dgm:pt>
    <dgm:pt modelId="{9DC45523-D44D-4601-87D1-B633754399C5}" type="pres">
      <dgm:prSet presAssocID="{B7E65F9A-AF3A-4760-B119-535A7303FAF5}" presName="imgShp" presStyleLbl="fgImgPlace1" presStyleIdx="0" presStyleCnt="1" custLinFactNeighborX="-1662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A3262CCD-CC26-4769-A319-53D1B2AD12D3}" type="pres">
      <dgm:prSet presAssocID="{B7E65F9A-AF3A-4760-B119-535A7303FAF5}" presName="txShp" presStyleLbl="node1" presStyleIdx="0" presStyleCnt="1" custScaleX="127238" custLinFactNeighborX="115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7BA4D8-9697-42E5-8334-975598A65074}" srcId="{0463CFBA-F440-4126-A86B-0EA269B6E218}" destId="{B7E65F9A-AF3A-4760-B119-535A7303FAF5}" srcOrd="0" destOrd="0" parTransId="{F26D0E20-6516-4722-AB1B-ADF5699909D7}" sibTransId="{23A081B1-30EF-40DD-A9AA-ABA523E7E9FF}"/>
    <dgm:cxn modelId="{FCF8A69F-2E84-412E-9A94-15D37535F816}" type="presOf" srcId="{B7E65F9A-AF3A-4760-B119-535A7303FAF5}" destId="{A3262CCD-CC26-4769-A319-53D1B2AD12D3}" srcOrd="0" destOrd="0" presId="urn:microsoft.com/office/officeart/2005/8/layout/vList3"/>
    <dgm:cxn modelId="{70E96CBA-E5A2-4F93-A08C-F51E0BC701CF}" type="presOf" srcId="{0463CFBA-F440-4126-A86B-0EA269B6E218}" destId="{C5D1C922-034D-441E-9FE1-037E26DDD4BC}" srcOrd="0" destOrd="0" presId="urn:microsoft.com/office/officeart/2005/8/layout/vList3"/>
    <dgm:cxn modelId="{DE5ABEED-5A48-4227-AA15-F5ECB856C167}" type="presParOf" srcId="{C5D1C922-034D-441E-9FE1-037E26DDD4BC}" destId="{B45C807A-C069-4C57-BF4A-E387850DEC2B}" srcOrd="0" destOrd="0" presId="urn:microsoft.com/office/officeart/2005/8/layout/vList3"/>
    <dgm:cxn modelId="{68D02ED3-2229-402B-9E21-59D4C17447A5}" type="presParOf" srcId="{B45C807A-C069-4C57-BF4A-E387850DEC2B}" destId="{9DC45523-D44D-4601-87D1-B633754399C5}" srcOrd="0" destOrd="0" presId="urn:microsoft.com/office/officeart/2005/8/layout/vList3"/>
    <dgm:cxn modelId="{84F9DADA-A5A9-4A7B-99C5-D14657298E0F}" type="presParOf" srcId="{B45C807A-C069-4C57-BF4A-E387850DEC2B}" destId="{A3262CCD-CC26-4769-A319-53D1B2AD12D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5809A61-8B10-40A6-968B-FD6A6ADB94BC}" type="doc">
      <dgm:prSet loTypeId="urn:microsoft.com/office/officeart/2005/8/layout/gear1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15BFD28-B4FB-4C8B-B656-D19DC799DB32}">
      <dgm:prSet/>
      <dgm:spPr/>
      <dgm:t>
        <a:bodyPr/>
        <a:lstStyle/>
        <a:p>
          <a:pPr rtl="0"/>
          <a:r>
            <a:rPr lang="en-US" b="0" i="0" smtClean="0"/>
            <a:t>Build more promotional methods</a:t>
          </a:r>
          <a:endParaRPr lang="en-US"/>
        </a:p>
      </dgm:t>
    </dgm:pt>
    <dgm:pt modelId="{8DD6CC93-CFA2-421D-AAB7-6AFCA33B6500}" type="parTrans" cxnId="{2667A88E-3BD2-4F32-842C-C61CD7345109}">
      <dgm:prSet/>
      <dgm:spPr/>
      <dgm:t>
        <a:bodyPr/>
        <a:lstStyle/>
        <a:p>
          <a:endParaRPr lang="en-US"/>
        </a:p>
      </dgm:t>
    </dgm:pt>
    <dgm:pt modelId="{6035E4EA-2588-4325-A3A0-AF6C3A59FEC8}" type="sibTrans" cxnId="{2667A88E-3BD2-4F32-842C-C61CD7345109}">
      <dgm:prSet/>
      <dgm:spPr/>
      <dgm:t>
        <a:bodyPr/>
        <a:lstStyle/>
        <a:p>
          <a:endParaRPr lang="en-US"/>
        </a:p>
      </dgm:t>
    </dgm:pt>
    <dgm:pt modelId="{EB03A093-48D7-4A0C-B230-F5737B6631E3}">
      <dgm:prSet/>
      <dgm:spPr/>
      <dgm:t>
        <a:bodyPr/>
        <a:lstStyle/>
        <a:p>
          <a:pPr rtl="0"/>
          <a:r>
            <a:rPr lang="en-US" b="0" i="0" dirty="0" smtClean="0"/>
            <a:t>Support for new payment methods</a:t>
          </a:r>
          <a:endParaRPr lang="en-US" dirty="0"/>
        </a:p>
      </dgm:t>
    </dgm:pt>
    <dgm:pt modelId="{5A7DED3B-DC5D-44B7-9B15-D4604F937FDF}" type="parTrans" cxnId="{7BC4E0F4-CC25-4022-9B76-3B56F3CE14B3}">
      <dgm:prSet/>
      <dgm:spPr/>
      <dgm:t>
        <a:bodyPr/>
        <a:lstStyle/>
        <a:p>
          <a:endParaRPr lang="en-US"/>
        </a:p>
      </dgm:t>
    </dgm:pt>
    <dgm:pt modelId="{547EF32D-B95E-4952-BFA2-359D940243C2}" type="sibTrans" cxnId="{7BC4E0F4-CC25-4022-9B76-3B56F3CE14B3}">
      <dgm:prSet/>
      <dgm:spPr/>
      <dgm:t>
        <a:bodyPr/>
        <a:lstStyle/>
        <a:p>
          <a:endParaRPr lang="en-US"/>
        </a:p>
      </dgm:t>
    </dgm:pt>
    <dgm:pt modelId="{BE7A6507-F960-4642-86CA-463AB1033F2E}">
      <dgm:prSet/>
      <dgm:spPr/>
      <dgm:t>
        <a:bodyPr/>
        <a:lstStyle/>
        <a:p>
          <a:pPr rtl="0"/>
          <a:r>
            <a:rPr lang="en-US" b="0" i="0" dirty="0" smtClean="0"/>
            <a:t>Need stricter control when ordering</a:t>
          </a:r>
          <a:endParaRPr lang="en-US" dirty="0"/>
        </a:p>
      </dgm:t>
    </dgm:pt>
    <dgm:pt modelId="{48D5CAAB-3435-4E5D-B255-8AA124E46478}" type="parTrans" cxnId="{B0DDE212-8B18-4CDC-B41A-71B7130CEC46}">
      <dgm:prSet/>
      <dgm:spPr/>
      <dgm:t>
        <a:bodyPr/>
        <a:lstStyle/>
        <a:p>
          <a:endParaRPr lang="en-US"/>
        </a:p>
      </dgm:t>
    </dgm:pt>
    <dgm:pt modelId="{855D6487-65D5-43CF-B9FA-5629CCB2B2F4}" type="sibTrans" cxnId="{B0DDE212-8B18-4CDC-B41A-71B7130CEC46}">
      <dgm:prSet/>
      <dgm:spPr/>
      <dgm:t>
        <a:bodyPr/>
        <a:lstStyle/>
        <a:p>
          <a:endParaRPr lang="en-US"/>
        </a:p>
      </dgm:t>
    </dgm:pt>
    <dgm:pt modelId="{A6606466-ABD0-4D88-8A6F-3D33BA9CE231}" type="pres">
      <dgm:prSet presAssocID="{C5809A61-8B10-40A6-968B-FD6A6ADB94BC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0ED6ABF-148D-4EBD-AC5A-278CD565072F}" type="pres">
      <dgm:prSet presAssocID="{615BFD28-B4FB-4C8B-B656-D19DC799DB3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FD90CE-FBF0-41A5-B283-46F93669DBDA}" type="pres">
      <dgm:prSet presAssocID="{615BFD28-B4FB-4C8B-B656-D19DC799DB32}" presName="gear1srcNode" presStyleLbl="node1" presStyleIdx="0" presStyleCnt="3"/>
      <dgm:spPr/>
      <dgm:t>
        <a:bodyPr/>
        <a:lstStyle/>
        <a:p>
          <a:endParaRPr lang="en-US"/>
        </a:p>
      </dgm:t>
    </dgm:pt>
    <dgm:pt modelId="{8A8419F6-D7DF-408D-9C30-69E1B2830E3A}" type="pres">
      <dgm:prSet presAssocID="{615BFD28-B4FB-4C8B-B656-D19DC799DB32}" presName="gear1dstNode" presStyleLbl="node1" presStyleIdx="0" presStyleCnt="3"/>
      <dgm:spPr/>
      <dgm:t>
        <a:bodyPr/>
        <a:lstStyle/>
        <a:p>
          <a:endParaRPr lang="en-US"/>
        </a:p>
      </dgm:t>
    </dgm:pt>
    <dgm:pt modelId="{38E561FD-6DA9-40B8-8CFF-FC08C3BDA8D2}" type="pres">
      <dgm:prSet presAssocID="{EB03A093-48D7-4A0C-B230-F5737B6631E3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CB939-4D49-42D5-90D6-D27D1D1BE439}" type="pres">
      <dgm:prSet presAssocID="{EB03A093-48D7-4A0C-B230-F5737B6631E3}" presName="gear2srcNode" presStyleLbl="node1" presStyleIdx="1" presStyleCnt="3"/>
      <dgm:spPr/>
      <dgm:t>
        <a:bodyPr/>
        <a:lstStyle/>
        <a:p>
          <a:endParaRPr lang="en-US"/>
        </a:p>
      </dgm:t>
    </dgm:pt>
    <dgm:pt modelId="{DAB148CD-C7E8-43F1-8D24-9C24478B84AB}" type="pres">
      <dgm:prSet presAssocID="{EB03A093-48D7-4A0C-B230-F5737B6631E3}" presName="gear2dstNode" presStyleLbl="node1" presStyleIdx="1" presStyleCnt="3"/>
      <dgm:spPr/>
      <dgm:t>
        <a:bodyPr/>
        <a:lstStyle/>
        <a:p>
          <a:endParaRPr lang="en-US"/>
        </a:p>
      </dgm:t>
    </dgm:pt>
    <dgm:pt modelId="{2D618F84-F487-4E2D-BC59-8C7E5BF1E82B}" type="pres">
      <dgm:prSet presAssocID="{BE7A6507-F960-4642-86CA-463AB1033F2E}" presName="gear3" presStyleLbl="node1" presStyleIdx="2" presStyleCnt="3"/>
      <dgm:spPr/>
      <dgm:t>
        <a:bodyPr/>
        <a:lstStyle/>
        <a:p>
          <a:endParaRPr lang="en-US"/>
        </a:p>
      </dgm:t>
    </dgm:pt>
    <dgm:pt modelId="{6B01EC89-0A02-449C-8237-055BC2BA226D}" type="pres">
      <dgm:prSet presAssocID="{BE7A6507-F960-4642-86CA-463AB1033F2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5BFF25-6C02-4ABA-A892-52428B4C04F5}" type="pres">
      <dgm:prSet presAssocID="{BE7A6507-F960-4642-86CA-463AB1033F2E}" presName="gear3srcNode" presStyleLbl="node1" presStyleIdx="2" presStyleCnt="3"/>
      <dgm:spPr/>
      <dgm:t>
        <a:bodyPr/>
        <a:lstStyle/>
        <a:p>
          <a:endParaRPr lang="en-US"/>
        </a:p>
      </dgm:t>
    </dgm:pt>
    <dgm:pt modelId="{1BB620F3-B330-4D0C-B8B3-F3831B6B5BE8}" type="pres">
      <dgm:prSet presAssocID="{BE7A6507-F960-4642-86CA-463AB1033F2E}" presName="gear3dstNode" presStyleLbl="node1" presStyleIdx="2" presStyleCnt="3"/>
      <dgm:spPr/>
      <dgm:t>
        <a:bodyPr/>
        <a:lstStyle/>
        <a:p>
          <a:endParaRPr lang="en-US"/>
        </a:p>
      </dgm:t>
    </dgm:pt>
    <dgm:pt modelId="{8097DE35-FAFD-497A-A351-C039C2B5DC15}" type="pres">
      <dgm:prSet presAssocID="{6035E4EA-2588-4325-A3A0-AF6C3A59FEC8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6DDEA718-0C28-41A3-B27D-553C70602238}" type="pres">
      <dgm:prSet presAssocID="{547EF32D-B95E-4952-BFA2-359D940243C2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137DA0E7-EF42-4153-BF44-182868A90E2D}" type="pres">
      <dgm:prSet presAssocID="{855D6487-65D5-43CF-B9FA-5629CCB2B2F4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667A88E-3BD2-4F32-842C-C61CD7345109}" srcId="{C5809A61-8B10-40A6-968B-FD6A6ADB94BC}" destId="{615BFD28-B4FB-4C8B-B656-D19DC799DB32}" srcOrd="0" destOrd="0" parTransId="{8DD6CC93-CFA2-421D-AAB7-6AFCA33B6500}" sibTransId="{6035E4EA-2588-4325-A3A0-AF6C3A59FEC8}"/>
    <dgm:cxn modelId="{8DEAEFCB-71EB-4F9D-8864-FEB0464A5DC2}" type="presOf" srcId="{BE7A6507-F960-4642-86CA-463AB1033F2E}" destId="{2D618F84-F487-4E2D-BC59-8C7E5BF1E82B}" srcOrd="0" destOrd="0" presId="urn:microsoft.com/office/officeart/2005/8/layout/gear1"/>
    <dgm:cxn modelId="{1E9A0CD6-F240-4473-B7DB-7358E4B5867C}" type="presOf" srcId="{BE7A6507-F960-4642-86CA-463AB1033F2E}" destId="{1BB620F3-B330-4D0C-B8B3-F3831B6B5BE8}" srcOrd="3" destOrd="0" presId="urn:microsoft.com/office/officeart/2005/8/layout/gear1"/>
    <dgm:cxn modelId="{0D7638E2-6170-4E0E-82C4-0D384736EF1C}" type="presOf" srcId="{855D6487-65D5-43CF-B9FA-5629CCB2B2F4}" destId="{137DA0E7-EF42-4153-BF44-182868A90E2D}" srcOrd="0" destOrd="0" presId="urn:microsoft.com/office/officeart/2005/8/layout/gear1"/>
    <dgm:cxn modelId="{B61BFFE9-7EA5-4AD4-9D1C-0289EDAE3FE8}" type="presOf" srcId="{615BFD28-B4FB-4C8B-B656-D19DC799DB32}" destId="{8A8419F6-D7DF-408D-9C30-69E1B2830E3A}" srcOrd="2" destOrd="0" presId="urn:microsoft.com/office/officeart/2005/8/layout/gear1"/>
    <dgm:cxn modelId="{574BD438-A6DA-4927-88B8-8FF5CD6AE6A4}" type="presOf" srcId="{547EF32D-B95E-4952-BFA2-359D940243C2}" destId="{6DDEA718-0C28-41A3-B27D-553C70602238}" srcOrd="0" destOrd="0" presId="urn:microsoft.com/office/officeart/2005/8/layout/gear1"/>
    <dgm:cxn modelId="{081CE829-9550-4118-B04D-6F65922F314E}" type="presOf" srcId="{615BFD28-B4FB-4C8B-B656-D19DC799DB32}" destId="{27FD90CE-FBF0-41A5-B283-46F93669DBDA}" srcOrd="1" destOrd="0" presId="urn:microsoft.com/office/officeart/2005/8/layout/gear1"/>
    <dgm:cxn modelId="{B7368E2C-5467-4B88-BC14-CBF9ECD584FC}" type="presOf" srcId="{BE7A6507-F960-4642-86CA-463AB1033F2E}" destId="{225BFF25-6C02-4ABA-A892-52428B4C04F5}" srcOrd="2" destOrd="0" presId="urn:microsoft.com/office/officeart/2005/8/layout/gear1"/>
    <dgm:cxn modelId="{090F9546-B3FD-495E-B336-A858AA39C42E}" type="presOf" srcId="{6035E4EA-2588-4325-A3A0-AF6C3A59FEC8}" destId="{8097DE35-FAFD-497A-A351-C039C2B5DC15}" srcOrd="0" destOrd="0" presId="urn:microsoft.com/office/officeart/2005/8/layout/gear1"/>
    <dgm:cxn modelId="{67475B37-3B2E-4510-80C3-4110FAD6008E}" type="presOf" srcId="{C5809A61-8B10-40A6-968B-FD6A6ADB94BC}" destId="{A6606466-ABD0-4D88-8A6F-3D33BA9CE231}" srcOrd="0" destOrd="0" presId="urn:microsoft.com/office/officeart/2005/8/layout/gear1"/>
    <dgm:cxn modelId="{7EF381E7-8C12-475E-9D44-BF276D15562A}" type="presOf" srcId="{615BFD28-B4FB-4C8B-B656-D19DC799DB32}" destId="{60ED6ABF-148D-4EBD-AC5A-278CD565072F}" srcOrd="0" destOrd="0" presId="urn:microsoft.com/office/officeart/2005/8/layout/gear1"/>
    <dgm:cxn modelId="{7BC4E0F4-CC25-4022-9B76-3B56F3CE14B3}" srcId="{C5809A61-8B10-40A6-968B-FD6A6ADB94BC}" destId="{EB03A093-48D7-4A0C-B230-F5737B6631E3}" srcOrd="1" destOrd="0" parTransId="{5A7DED3B-DC5D-44B7-9B15-D4604F937FDF}" sibTransId="{547EF32D-B95E-4952-BFA2-359D940243C2}"/>
    <dgm:cxn modelId="{137B7F47-71E4-4829-B2AC-1EE89516D172}" type="presOf" srcId="{EB03A093-48D7-4A0C-B230-F5737B6631E3}" destId="{915CB939-4D49-42D5-90D6-D27D1D1BE439}" srcOrd="1" destOrd="0" presId="urn:microsoft.com/office/officeart/2005/8/layout/gear1"/>
    <dgm:cxn modelId="{B0DDE212-8B18-4CDC-B41A-71B7130CEC46}" srcId="{C5809A61-8B10-40A6-968B-FD6A6ADB94BC}" destId="{BE7A6507-F960-4642-86CA-463AB1033F2E}" srcOrd="2" destOrd="0" parTransId="{48D5CAAB-3435-4E5D-B255-8AA124E46478}" sibTransId="{855D6487-65D5-43CF-B9FA-5629CCB2B2F4}"/>
    <dgm:cxn modelId="{DD7C0645-B4E0-41BE-B4D5-AF32FDE1F96C}" type="presOf" srcId="{EB03A093-48D7-4A0C-B230-F5737B6631E3}" destId="{DAB148CD-C7E8-43F1-8D24-9C24478B84AB}" srcOrd="2" destOrd="0" presId="urn:microsoft.com/office/officeart/2005/8/layout/gear1"/>
    <dgm:cxn modelId="{6337D75F-9D62-4AE3-8488-FD1B9FCBDAE5}" type="presOf" srcId="{BE7A6507-F960-4642-86CA-463AB1033F2E}" destId="{6B01EC89-0A02-449C-8237-055BC2BA226D}" srcOrd="1" destOrd="0" presId="urn:microsoft.com/office/officeart/2005/8/layout/gear1"/>
    <dgm:cxn modelId="{0E460389-7A5C-4F7A-8098-B6BB1BCEAC99}" type="presOf" srcId="{EB03A093-48D7-4A0C-B230-F5737B6631E3}" destId="{38E561FD-6DA9-40B8-8CFF-FC08C3BDA8D2}" srcOrd="0" destOrd="0" presId="urn:microsoft.com/office/officeart/2005/8/layout/gear1"/>
    <dgm:cxn modelId="{29C79C71-7221-4D8C-B567-0D7CE24790DD}" type="presParOf" srcId="{A6606466-ABD0-4D88-8A6F-3D33BA9CE231}" destId="{60ED6ABF-148D-4EBD-AC5A-278CD565072F}" srcOrd="0" destOrd="0" presId="urn:microsoft.com/office/officeart/2005/8/layout/gear1"/>
    <dgm:cxn modelId="{4A58777F-882B-452B-AEF6-A1631AE43CA9}" type="presParOf" srcId="{A6606466-ABD0-4D88-8A6F-3D33BA9CE231}" destId="{27FD90CE-FBF0-41A5-B283-46F93669DBDA}" srcOrd="1" destOrd="0" presId="urn:microsoft.com/office/officeart/2005/8/layout/gear1"/>
    <dgm:cxn modelId="{7DAC056F-2FD8-4DC5-B61E-64A201D2008F}" type="presParOf" srcId="{A6606466-ABD0-4D88-8A6F-3D33BA9CE231}" destId="{8A8419F6-D7DF-408D-9C30-69E1B2830E3A}" srcOrd="2" destOrd="0" presId="urn:microsoft.com/office/officeart/2005/8/layout/gear1"/>
    <dgm:cxn modelId="{BBF0011A-335F-43D9-B509-84C5E50C1E3C}" type="presParOf" srcId="{A6606466-ABD0-4D88-8A6F-3D33BA9CE231}" destId="{38E561FD-6DA9-40B8-8CFF-FC08C3BDA8D2}" srcOrd="3" destOrd="0" presId="urn:microsoft.com/office/officeart/2005/8/layout/gear1"/>
    <dgm:cxn modelId="{AB7D865E-C152-4EF6-9922-C5DBC3E1BC0A}" type="presParOf" srcId="{A6606466-ABD0-4D88-8A6F-3D33BA9CE231}" destId="{915CB939-4D49-42D5-90D6-D27D1D1BE439}" srcOrd="4" destOrd="0" presId="urn:microsoft.com/office/officeart/2005/8/layout/gear1"/>
    <dgm:cxn modelId="{59FB4353-8AC9-4C4A-B00F-6AF381E6F073}" type="presParOf" srcId="{A6606466-ABD0-4D88-8A6F-3D33BA9CE231}" destId="{DAB148CD-C7E8-43F1-8D24-9C24478B84AB}" srcOrd="5" destOrd="0" presId="urn:microsoft.com/office/officeart/2005/8/layout/gear1"/>
    <dgm:cxn modelId="{3DEF3086-3F69-41B0-9DAC-F7A29F504552}" type="presParOf" srcId="{A6606466-ABD0-4D88-8A6F-3D33BA9CE231}" destId="{2D618F84-F487-4E2D-BC59-8C7E5BF1E82B}" srcOrd="6" destOrd="0" presId="urn:microsoft.com/office/officeart/2005/8/layout/gear1"/>
    <dgm:cxn modelId="{ACD3BF4E-66D3-4211-B5A6-EEFDF6CA1A80}" type="presParOf" srcId="{A6606466-ABD0-4D88-8A6F-3D33BA9CE231}" destId="{6B01EC89-0A02-449C-8237-055BC2BA226D}" srcOrd="7" destOrd="0" presId="urn:microsoft.com/office/officeart/2005/8/layout/gear1"/>
    <dgm:cxn modelId="{C4157F28-5B0C-46A0-9E11-EDB5DD7458D4}" type="presParOf" srcId="{A6606466-ABD0-4D88-8A6F-3D33BA9CE231}" destId="{225BFF25-6C02-4ABA-A892-52428B4C04F5}" srcOrd="8" destOrd="0" presId="urn:microsoft.com/office/officeart/2005/8/layout/gear1"/>
    <dgm:cxn modelId="{E770D2FF-6DE4-457F-B370-E1BB3A9D25C4}" type="presParOf" srcId="{A6606466-ABD0-4D88-8A6F-3D33BA9CE231}" destId="{1BB620F3-B330-4D0C-B8B3-F3831B6B5BE8}" srcOrd="9" destOrd="0" presId="urn:microsoft.com/office/officeart/2005/8/layout/gear1"/>
    <dgm:cxn modelId="{C89CC31B-3635-4FA1-AA75-72BD80B45328}" type="presParOf" srcId="{A6606466-ABD0-4D88-8A6F-3D33BA9CE231}" destId="{8097DE35-FAFD-497A-A351-C039C2B5DC15}" srcOrd="10" destOrd="0" presId="urn:microsoft.com/office/officeart/2005/8/layout/gear1"/>
    <dgm:cxn modelId="{FA84694E-C28B-4565-AB8B-30DC81C4BBCB}" type="presParOf" srcId="{A6606466-ABD0-4D88-8A6F-3D33BA9CE231}" destId="{6DDEA718-0C28-41A3-B27D-553C70602238}" srcOrd="11" destOrd="0" presId="urn:microsoft.com/office/officeart/2005/8/layout/gear1"/>
    <dgm:cxn modelId="{48BDB324-6C2B-4F6C-B063-C1ACCF7FBFA2}" type="presParOf" srcId="{A6606466-ABD0-4D88-8A6F-3D33BA9CE231}" destId="{137DA0E7-EF42-4153-BF44-182868A90E2D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E5BA8E-ED24-4A41-821D-1DD085C935A4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E48DE2F-EA73-4F51-B54B-9E11EB8AC36E}">
      <dgm:prSet custT="1"/>
      <dgm:spPr/>
      <dgm:t>
        <a:bodyPr/>
        <a:lstStyle/>
        <a:p>
          <a:pPr rtl="0"/>
          <a:r>
            <a:rPr lang="en-US" sz="1600" b="0" i="0" dirty="0" smtClean="0"/>
            <a:t>System Analysis &amp; Design</a:t>
          </a:r>
          <a:endParaRPr lang="en-US" sz="1600" dirty="0"/>
        </a:p>
      </dgm:t>
    </dgm:pt>
    <dgm:pt modelId="{E5ED2DB9-9950-4C2F-B15C-FBB4D8ECAFEB}" type="parTrans" cxnId="{ABB4999A-D4EC-4E98-B77C-7F00BD460660}">
      <dgm:prSet/>
      <dgm:spPr/>
      <dgm:t>
        <a:bodyPr/>
        <a:lstStyle/>
        <a:p>
          <a:endParaRPr lang="en-US"/>
        </a:p>
      </dgm:t>
    </dgm:pt>
    <dgm:pt modelId="{C5A03A1F-F20C-451D-A5F6-307362F285DA}" type="sibTrans" cxnId="{ABB4999A-D4EC-4E98-B77C-7F00BD460660}">
      <dgm:prSet/>
      <dgm:spPr/>
      <dgm:t>
        <a:bodyPr/>
        <a:lstStyle/>
        <a:p>
          <a:endParaRPr lang="en-US"/>
        </a:p>
      </dgm:t>
    </dgm:pt>
    <dgm:pt modelId="{9C8B2806-3F8F-4283-8C4F-98C1152806D3}" type="pres">
      <dgm:prSet presAssocID="{59E5BA8E-ED24-4A41-821D-1DD085C935A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05B9C7-4893-427C-8300-7F15997170D9}" type="pres">
      <dgm:prSet presAssocID="{6E48DE2F-EA73-4F51-B54B-9E11EB8AC36E}" presName="composite" presStyleCnt="0"/>
      <dgm:spPr/>
    </dgm:pt>
    <dgm:pt modelId="{3C24F1B8-3253-44BE-A2B8-8C39E20C523A}" type="pres">
      <dgm:prSet presAssocID="{6E48DE2F-EA73-4F51-B54B-9E11EB8AC36E}" presName="imgShp" presStyleLbl="fgImgPlace1" presStyleIdx="0" presStyleCnt="1" custLinFactX="-61434" custLinFactNeighborX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B1B771C-DD6C-40D6-9277-DA22A6D15059}" type="pres">
      <dgm:prSet presAssocID="{6E48DE2F-EA73-4F51-B54B-9E11EB8AC36E}" presName="txShp" presStyleLbl="node1" presStyleIdx="0" presStyleCnt="1" custScaleX="1332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DCAEBA-27E7-4AA1-A297-0D8A3BC942C2}" type="presOf" srcId="{59E5BA8E-ED24-4A41-821D-1DD085C935A4}" destId="{9C8B2806-3F8F-4283-8C4F-98C1152806D3}" srcOrd="0" destOrd="0" presId="urn:microsoft.com/office/officeart/2005/8/layout/vList3"/>
    <dgm:cxn modelId="{ABB4999A-D4EC-4E98-B77C-7F00BD460660}" srcId="{59E5BA8E-ED24-4A41-821D-1DD085C935A4}" destId="{6E48DE2F-EA73-4F51-B54B-9E11EB8AC36E}" srcOrd="0" destOrd="0" parTransId="{E5ED2DB9-9950-4C2F-B15C-FBB4D8ECAFEB}" sibTransId="{C5A03A1F-F20C-451D-A5F6-307362F285DA}"/>
    <dgm:cxn modelId="{9B19AA16-52F7-4279-AF11-3759A4FEB9D8}" type="presOf" srcId="{6E48DE2F-EA73-4F51-B54B-9E11EB8AC36E}" destId="{8B1B771C-DD6C-40D6-9277-DA22A6D15059}" srcOrd="0" destOrd="0" presId="urn:microsoft.com/office/officeart/2005/8/layout/vList3"/>
    <dgm:cxn modelId="{D0939985-2F95-4358-8840-1ABDB35BD75C}" type="presParOf" srcId="{9C8B2806-3F8F-4283-8C4F-98C1152806D3}" destId="{DF05B9C7-4893-427C-8300-7F15997170D9}" srcOrd="0" destOrd="0" presId="urn:microsoft.com/office/officeart/2005/8/layout/vList3"/>
    <dgm:cxn modelId="{33F54DC4-6752-40BE-80DE-9A7AFA8BAA9D}" type="presParOf" srcId="{DF05B9C7-4893-427C-8300-7F15997170D9}" destId="{3C24F1B8-3253-44BE-A2B8-8C39E20C523A}" srcOrd="0" destOrd="0" presId="urn:microsoft.com/office/officeart/2005/8/layout/vList3"/>
    <dgm:cxn modelId="{E04F96EB-6456-468F-AF4E-4430241436AA}" type="presParOf" srcId="{DF05B9C7-4893-427C-8300-7F15997170D9}" destId="{8B1B771C-DD6C-40D6-9277-DA22A6D1505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E5BA8E-ED24-4A41-821D-1DD085C935A4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E48DE2F-EA73-4F51-B54B-9E11EB8AC36E}">
      <dgm:prSet custT="1"/>
      <dgm:spPr/>
      <dgm:t>
        <a:bodyPr/>
        <a:lstStyle/>
        <a:p>
          <a:pPr rtl="0"/>
          <a:r>
            <a:rPr lang="en-US" sz="1600" b="0" i="0" dirty="0" smtClean="0"/>
            <a:t>Deployment Tools</a:t>
          </a:r>
          <a:endParaRPr lang="en-US" sz="1600" dirty="0"/>
        </a:p>
      </dgm:t>
    </dgm:pt>
    <dgm:pt modelId="{E5ED2DB9-9950-4C2F-B15C-FBB4D8ECAFEB}" type="parTrans" cxnId="{ABB4999A-D4EC-4E98-B77C-7F00BD460660}">
      <dgm:prSet/>
      <dgm:spPr/>
      <dgm:t>
        <a:bodyPr/>
        <a:lstStyle/>
        <a:p>
          <a:endParaRPr lang="en-US"/>
        </a:p>
      </dgm:t>
    </dgm:pt>
    <dgm:pt modelId="{C5A03A1F-F20C-451D-A5F6-307362F285DA}" type="sibTrans" cxnId="{ABB4999A-D4EC-4E98-B77C-7F00BD460660}">
      <dgm:prSet/>
      <dgm:spPr/>
      <dgm:t>
        <a:bodyPr/>
        <a:lstStyle/>
        <a:p>
          <a:endParaRPr lang="en-US"/>
        </a:p>
      </dgm:t>
    </dgm:pt>
    <dgm:pt modelId="{9C8B2806-3F8F-4283-8C4F-98C1152806D3}" type="pres">
      <dgm:prSet presAssocID="{59E5BA8E-ED24-4A41-821D-1DD085C935A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05B9C7-4893-427C-8300-7F15997170D9}" type="pres">
      <dgm:prSet presAssocID="{6E48DE2F-EA73-4F51-B54B-9E11EB8AC36E}" presName="composite" presStyleCnt="0"/>
      <dgm:spPr/>
    </dgm:pt>
    <dgm:pt modelId="{3C24F1B8-3253-44BE-A2B8-8C39E20C523A}" type="pres">
      <dgm:prSet presAssocID="{6E48DE2F-EA73-4F51-B54B-9E11EB8AC36E}" presName="imgShp" presStyleLbl="fgImgPlace1" presStyleIdx="0" presStyleCnt="1" custLinFactX="-61433" custLinFactNeighborX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8B1B771C-DD6C-40D6-9277-DA22A6D15059}" type="pres">
      <dgm:prSet presAssocID="{6E48DE2F-EA73-4F51-B54B-9E11EB8AC36E}" presName="txShp" presStyleLbl="node1" presStyleIdx="0" presStyleCnt="1" custScaleX="1332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DCAEBA-27E7-4AA1-A297-0D8A3BC942C2}" type="presOf" srcId="{59E5BA8E-ED24-4A41-821D-1DD085C935A4}" destId="{9C8B2806-3F8F-4283-8C4F-98C1152806D3}" srcOrd="0" destOrd="0" presId="urn:microsoft.com/office/officeart/2005/8/layout/vList3"/>
    <dgm:cxn modelId="{ABB4999A-D4EC-4E98-B77C-7F00BD460660}" srcId="{59E5BA8E-ED24-4A41-821D-1DD085C935A4}" destId="{6E48DE2F-EA73-4F51-B54B-9E11EB8AC36E}" srcOrd="0" destOrd="0" parTransId="{E5ED2DB9-9950-4C2F-B15C-FBB4D8ECAFEB}" sibTransId="{C5A03A1F-F20C-451D-A5F6-307362F285DA}"/>
    <dgm:cxn modelId="{9B19AA16-52F7-4279-AF11-3759A4FEB9D8}" type="presOf" srcId="{6E48DE2F-EA73-4F51-B54B-9E11EB8AC36E}" destId="{8B1B771C-DD6C-40D6-9277-DA22A6D15059}" srcOrd="0" destOrd="0" presId="urn:microsoft.com/office/officeart/2005/8/layout/vList3"/>
    <dgm:cxn modelId="{D0939985-2F95-4358-8840-1ABDB35BD75C}" type="presParOf" srcId="{9C8B2806-3F8F-4283-8C4F-98C1152806D3}" destId="{DF05B9C7-4893-427C-8300-7F15997170D9}" srcOrd="0" destOrd="0" presId="urn:microsoft.com/office/officeart/2005/8/layout/vList3"/>
    <dgm:cxn modelId="{33F54DC4-6752-40BE-80DE-9A7AFA8BAA9D}" type="presParOf" srcId="{DF05B9C7-4893-427C-8300-7F15997170D9}" destId="{3C24F1B8-3253-44BE-A2B8-8C39E20C523A}" srcOrd="0" destOrd="0" presId="urn:microsoft.com/office/officeart/2005/8/layout/vList3"/>
    <dgm:cxn modelId="{E04F96EB-6456-468F-AF4E-4430241436AA}" type="presParOf" srcId="{DF05B9C7-4893-427C-8300-7F15997170D9}" destId="{8B1B771C-DD6C-40D6-9277-DA22A6D1505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E5BA8E-ED24-4A41-821D-1DD085C935A4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E48DE2F-EA73-4F51-B54B-9E11EB8AC36E}">
      <dgm:prSet custT="1"/>
      <dgm:spPr/>
      <dgm:t>
        <a:bodyPr/>
        <a:lstStyle/>
        <a:p>
          <a:pPr rtl="0"/>
          <a:r>
            <a:rPr lang="en-US" sz="1600" b="0" i="0" dirty="0" smtClean="0"/>
            <a:t>Program results</a:t>
          </a:r>
          <a:endParaRPr lang="en-US" sz="1600" dirty="0"/>
        </a:p>
      </dgm:t>
    </dgm:pt>
    <dgm:pt modelId="{E5ED2DB9-9950-4C2F-B15C-FBB4D8ECAFEB}" type="parTrans" cxnId="{ABB4999A-D4EC-4E98-B77C-7F00BD460660}">
      <dgm:prSet/>
      <dgm:spPr/>
      <dgm:t>
        <a:bodyPr/>
        <a:lstStyle/>
        <a:p>
          <a:endParaRPr lang="en-US"/>
        </a:p>
      </dgm:t>
    </dgm:pt>
    <dgm:pt modelId="{C5A03A1F-F20C-451D-A5F6-307362F285DA}" type="sibTrans" cxnId="{ABB4999A-D4EC-4E98-B77C-7F00BD460660}">
      <dgm:prSet/>
      <dgm:spPr/>
      <dgm:t>
        <a:bodyPr/>
        <a:lstStyle/>
        <a:p>
          <a:endParaRPr lang="en-US"/>
        </a:p>
      </dgm:t>
    </dgm:pt>
    <dgm:pt modelId="{9C8B2806-3F8F-4283-8C4F-98C1152806D3}" type="pres">
      <dgm:prSet presAssocID="{59E5BA8E-ED24-4A41-821D-1DD085C935A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05B9C7-4893-427C-8300-7F15997170D9}" type="pres">
      <dgm:prSet presAssocID="{6E48DE2F-EA73-4F51-B54B-9E11EB8AC36E}" presName="composite" presStyleCnt="0"/>
      <dgm:spPr/>
    </dgm:pt>
    <dgm:pt modelId="{3C24F1B8-3253-44BE-A2B8-8C39E20C523A}" type="pres">
      <dgm:prSet presAssocID="{6E48DE2F-EA73-4F51-B54B-9E11EB8AC36E}" presName="imgShp" presStyleLbl="fgImgPlace1" presStyleIdx="0" presStyleCnt="1" custLinFactX="-57516" custLinFactNeighborX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</dgm:spPr>
    </dgm:pt>
    <dgm:pt modelId="{8B1B771C-DD6C-40D6-9277-DA22A6D15059}" type="pres">
      <dgm:prSet presAssocID="{6E48DE2F-EA73-4F51-B54B-9E11EB8AC36E}" presName="txShp" presStyleLbl="node1" presStyleIdx="0" presStyleCnt="1" custScaleX="1332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DCAEBA-27E7-4AA1-A297-0D8A3BC942C2}" type="presOf" srcId="{59E5BA8E-ED24-4A41-821D-1DD085C935A4}" destId="{9C8B2806-3F8F-4283-8C4F-98C1152806D3}" srcOrd="0" destOrd="0" presId="urn:microsoft.com/office/officeart/2005/8/layout/vList3"/>
    <dgm:cxn modelId="{ABB4999A-D4EC-4E98-B77C-7F00BD460660}" srcId="{59E5BA8E-ED24-4A41-821D-1DD085C935A4}" destId="{6E48DE2F-EA73-4F51-B54B-9E11EB8AC36E}" srcOrd="0" destOrd="0" parTransId="{E5ED2DB9-9950-4C2F-B15C-FBB4D8ECAFEB}" sibTransId="{C5A03A1F-F20C-451D-A5F6-307362F285DA}"/>
    <dgm:cxn modelId="{9B19AA16-52F7-4279-AF11-3759A4FEB9D8}" type="presOf" srcId="{6E48DE2F-EA73-4F51-B54B-9E11EB8AC36E}" destId="{8B1B771C-DD6C-40D6-9277-DA22A6D15059}" srcOrd="0" destOrd="0" presId="urn:microsoft.com/office/officeart/2005/8/layout/vList3"/>
    <dgm:cxn modelId="{D0939985-2F95-4358-8840-1ABDB35BD75C}" type="presParOf" srcId="{9C8B2806-3F8F-4283-8C4F-98C1152806D3}" destId="{DF05B9C7-4893-427C-8300-7F15997170D9}" srcOrd="0" destOrd="0" presId="urn:microsoft.com/office/officeart/2005/8/layout/vList3"/>
    <dgm:cxn modelId="{33F54DC4-6752-40BE-80DE-9A7AFA8BAA9D}" type="presParOf" srcId="{DF05B9C7-4893-427C-8300-7F15997170D9}" destId="{3C24F1B8-3253-44BE-A2B8-8C39E20C523A}" srcOrd="0" destOrd="0" presId="urn:microsoft.com/office/officeart/2005/8/layout/vList3"/>
    <dgm:cxn modelId="{E04F96EB-6456-468F-AF4E-4430241436AA}" type="presParOf" srcId="{DF05B9C7-4893-427C-8300-7F15997170D9}" destId="{8B1B771C-DD6C-40D6-9277-DA22A6D1505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9E5BA8E-ED24-4A41-821D-1DD085C935A4}" type="doc">
      <dgm:prSet loTypeId="urn:microsoft.com/office/officeart/2005/8/layout/vList3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6E48DE2F-EA73-4F51-B54B-9E11EB8AC36E}">
      <dgm:prSet custT="1"/>
      <dgm:spPr/>
      <dgm:t>
        <a:bodyPr/>
        <a:lstStyle/>
        <a:p>
          <a:pPr rtl="0"/>
          <a:r>
            <a:rPr lang="en-US" sz="1600" b="0" i="0" dirty="0" smtClean="0"/>
            <a:t>Summary</a:t>
          </a:r>
          <a:endParaRPr lang="en-US" sz="1600" dirty="0"/>
        </a:p>
      </dgm:t>
    </dgm:pt>
    <dgm:pt modelId="{E5ED2DB9-9950-4C2F-B15C-FBB4D8ECAFEB}" type="parTrans" cxnId="{ABB4999A-D4EC-4E98-B77C-7F00BD460660}">
      <dgm:prSet/>
      <dgm:spPr/>
      <dgm:t>
        <a:bodyPr/>
        <a:lstStyle/>
        <a:p>
          <a:endParaRPr lang="en-US"/>
        </a:p>
      </dgm:t>
    </dgm:pt>
    <dgm:pt modelId="{C5A03A1F-F20C-451D-A5F6-307362F285DA}" type="sibTrans" cxnId="{ABB4999A-D4EC-4E98-B77C-7F00BD460660}">
      <dgm:prSet/>
      <dgm:spPr/>
      <dgm:t>
        <a:bodyPr/>
        <a:lstStyle/>
        <a:p>
          <a:endParaRPr lang="en-US"/>
        </a:p>
      </dgm:t>
    </dgm:pt>
    <dgm:pt modelId="{9C8B2806-3F8F-4283-8C4F-98C1152806D3}" type="pres">
      <dgm:prSet presAssocID="{59E5BA8E-ED24-4A41-821D-1DD085C935A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05B9C7-4893-427C-8300-7F15997170D9}" type="pres">
      <dgm:prSet presAssocID="{6E48DE2F-EA73-4F51-B54B-9E11EB8AC36E}" presName="composite" presStyleCnt="0"/>
      <dgm:spPr/>
    </dgm:pt>
    <dgm:pt modelId="{3C24F1B8-3253-44BE-A2B8-8C39E20C523A}" type="pres">
      <dgm:prSet presAssocID="{6E48DE2F-EA73-4F51-B54B-9E11EB8AC36E}" presName="imgShp" presStyleLbl="fgImgPlace1" presStyleIdx="0" presStyleCnt="1" custLinFactX="-58821" custLinFactNeighborX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8B1B771C-DD6C-40D6-9277-DA22A6D15059}" type="pres">
      <dgm:prSet presAssocID="{6E48DE2F-EA73-4F51-B54B-9E11EB8AC36E}" presName="txShp" presStyleLbl="node1" presStyleIdx="0" presStyleCnt="1" custScaleX="1332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DCAEBA-27E7-4AA1-A297-0D8A3BC942C2}" type="presOf" srcId="{59E5BA8E-ED24-4A41-821D-1DD085C935A4}" destId="{9C8B2806-3F8F-4283-8C4F-98C1152806D3}" srcOrd="0" destOrd="0" presId="urn:microsoft.com/office/officeart/2005/8/layout/vList3"/>
    <dgm:cxn modelId="{ABB4999A-D4EC-4E98-B77C-7F00BD460660}" srcId="{59E5BA8E-ED24-4A41-821D-1DD085C935A4}" destId="{6E48DE2F-EA73-4F51-B54B-9E11EB8AC36E}" srcOrd="0" destOrd="0" parTransId="{E5ED2DB9-9950-4C2F-B15C-FBB4D8ECAFEB}" sibTransId="{C5A03A1F-F20C-451D-A5F6-307362F285DA}"/>
    <dgm:cxn modelId="{9B19AA16-52F7-4279-AF11-3759A4FEB9D8}" type="presOf" srcId="{6E48DE2F-EA73-4F51-B54B-9E11EB8AC36E}" destId="{8B1B771C-DD6C-40D6-9277-DA22A6D15059}" srcOrd="0" destOrd="0" presId="urn:microsoft.com/office/officeart/2005/8/layout/vList3"/>
    <dgm:cxn modelId="{D0939985-2F95-4358-8840-1ABDB35BD75C}" type="presParOf" srcId="{9C8B2806-3F8F-4283-8C4F-98C1152806D3}" destId="{DF05B9C7-4893-427C-8300-7F15997170D9}" srcOrd="0" destOrd="0" presId="urn:microsoft.com/office/officeart/2005/8/layout/vList3"/>
    <dgm:cxn modelId="{33F54DC4-6752-40BE-80DE-9A7AFA8BAA9D}" type="presParOf" srcId="{DF05B9C7-4893-427C-8300-7F15997170D9}" destId="{3C24F1B8-3253-44BE-A2B8-8C39E20C523A}" srcOrd="0" destOrd="0" presId="urn:microsoft.com/office/officeart/2005/8/layout/vList3"/>
    <dgm:cxn modelId="{E04F96EB-6456-468F-AF4E-4430241436AA}" type="presParOf" srcId="{DF05B9C7-4893-427C-8300-7F15997170D9}" destId="{8B1B771C-DD6C-40D6-9277-DA22A6D1505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D88511B-E114-44BC-AEF1-7B4CA4F11FF3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8F4A0A-E8AE-4470-B25C-7368805290C4}">
      <dgm:prSet/>
      <dgm:spPr/>
      <dgm:t>
        <a:bodyPr/>
        <a:lstStyle/>
        <a:p>
          <a:pPr rtl="0"/>
          <a:r>
            <a:rPr lang="en-US" b="1" i="0" dirty="0" smtClean="0"/>
            <a:t>Reasons for choosing the topic</a:t>
          </a:r>
          <a:endParaRPr lang="en-US" dirty="0"/>
        </a:p>
      </dgm:t>
    </dgm:pt>
    <dgm:pt modelId="{9419021A-8D8E-41F9-B907-67FB49A8ED62}" type="parTrans" cxnId="{B9E700D5-2588-4316-A432-E3DF1CECC575}">
      <dgm:prSet/>
      <dgm:spPr/>
      <dgm:t>
        <a:bodyPr/>
        <a:lstStyle/>
        <a:p>
          <a:endParaRPr lang="en-US"/>
        </a:p>
      </dgm:t>
    </dgm:pt>
    <dgm:pt modelId="{D8BFAD52-86D0-4DDE-A24D-32140F0EF523}" type="sibTrans" cxnId="{B9E700D5-2588-4316-A432-E3DF1CECC575}">
      <dgm:prSet/>
      <dgm:spPr/>
      <dgm:t>
        <a:bodyPr/>
        <a:lstStyle/>
        <a:p>
          <a:endParaRPr lang="en-US"/>
        </a:p>
      </dgm:t>
    </dgm:pt>
    <dgm:pt modelId="{A20B5BC0-3B09-4EDE-A9CE-774E186441FF}">
      <dgm:prSet/>
      <dgm:spPr/>
      <dgm:t>
        <a:bodyPr/>
        <a:lstStyle/>
        <a:p>
          <a:pPr rtl="0"/>
          <a:r>
            <a:rPr lang="en-US" b="0" i="0" smtClean="0"/>
            <a:t>The number of Internet users in Vietnam is increasing</a:t>
          </a:r>
          <a:endParaRPr lang="en-US"/>
        </a:p>
      </dgm:t>
    </dgm:pt>
    <dgm:pt modelId="{F75A66EA-4241-48A4-BD59-5A2EE5F410DF}" type="parTrans" cxnId="{FB227245-DE73-489A-8199-859A5220FFDB}">
      <dgm:prSet/>
      <dgm:spPr/>
      <dgm:t>
        <a:bodyPr/>
        <a:lstStyle/>
        <a:p>
          <a:endParaRPr lang="en-US"/>
        </a:p>
      </dgm:t>
    </dgm:pt>
    <dgm:pt modelId="{22B42D02-860C-46D9-B043-7E0D766A16DA}" type="sibTrans" cxnId="{FB227245-DE73-489A-8199-859A5220FFDB}">
      <dgm:prSet/>
      <dgm:spPr/>
      <dgm:t>
        <a:bodyPr/>
        <a:lstStyle/>
        <a:p>
          <a:endParaRPr lang="en-US"/>
        </a:p>
      </dgm:t>
    </dgm:pt>
    <dgm:pt modelId="{4098416C-9BE3-47B2-9C5A-3BCF8A71879B}">
      <dgm:prSet/>
      <dgm:spPr/>
      <dgm:t>
        <a:bodyPr/>
        <a:lstStyle/>
        <a:p>
          <a:pPr rtl="0"/>
          <a:r>
            <a:rPr lang="en-US" b="1" i="0" smtClean="0"/>
            <a:t>Construction purpose</a:t>
          </a:r>
          <a:endParaRPr lang="en-US"/>
        </a:p>
      </dgm:t>
    </dgm:pt>
    <dgm:pt modelId="{DC5BABD7-C9D1-4471-9EDC-E267EDD39B6B}" type="parTrans" cxnId="{163F5CA7-A961-4052-9CC6-32ED3BE7AEEE}">
      <dgm:prSet/>
      <dgm:spPr/>
      <dgm:t>
        <a:bodyPr/>
        <a:lstStyle/>
        <a:p>
          <a:endParaRPr lang="en-US"/>
        </a:p>
      </dgm:t>
    </dgm:pt>
    <dgm:pt modelId="{C3FCCC5A-63FC-4259-8786-6970EF4BE12E}" type="sibTrans" cxnId="{163F5CA7-A961-4052-9CC6-32ED3BE7AEEE}">
      <dgm:prSet/>
      <dgm:spPr/>
      <dgm:t>
        <a:bodyPr/>
        <a:lstStyle/>
        <a:p>
          <a:endParaRPr lang="en-US"/>
        </a:p>
      </dgm:t>
    </dgm:pt>
    <dgm:pt modelId="{6ECE5B70-F79D-45D4-BD54-0A4ABFBB826D}">
      <dgm:prSet/>
      <dgm:spPr/>
      <dgm:t>
        <a:bodyPr/>
        <a:lstStyle/>
        <a:p>
          <a:pPr rtl="0"/>
          <a:r>
            <a:rPr lang="en-US" b="0" i="0" smtClean="0"/>
            <a:t>Building sales channels for the company</a:t>
          </a:r>
          <a:endParaRPr lang="en-US"/>
        </a:p>
      </dgm:t>
    </dgm:pt>
    <dgm:pt modelId="{C2ADB70C-0E19-4983-8016-202716C594D0}" type="parTrans" cxnId="{D797FD36-B6A5-44D6-9B61-E02236D12F3F}">
      <dgm:prSet/>
      <dgm:spPr/>
      <dgm:t>
        <a:bodyPr/>
        <a:lstStyle/>
        <a:p>
          <a:endParaRPr lang="en-US"/>
        </a:p>
      </dgm:t>
    </dgm:pt>
    <dgm:pt modelId="{F4450C70-54DF-4974-871A-407DB9459D80}" type="sibTrans" cxnId="{D797FD36-B6A5-44D6-9B61-E02236D12F3F}">
      <dgm:prSet/>
      <dgm:spPr/>
      <dgm:t>
        <a:bodyPr/>
        <a:lstStyle/>
        <a:p>
          <a:endParaRPr lang="en-US"/>
        </a:p>
      </dgm:t>
    </dgm:pt>
    <dgm:pt modelId="{761223F7-E355-40C4-AC70-D1B8A6256278}">
      <dgm:prSet/>
      <dgm:spPr/>
      <dgm:t>
        <a:bodyPr/>
        <a:lstStyle/>
        <a:p>
          <a:pPr rtl="0"/>
          <a:r>
            <a:rPr lang="en-US" b="0" i="0" smtClean="0"/>
            <a:t>Brand development for the company</a:t>
          </a:r>
          <a:endParaRPr lang="en-US"/>
        </a:p>
      </dgm:t>
    </dgm:pt>
    <dgm:pt modelId="{DFF27175-369D-400C-B150-972AF7003E9D}" type="parTrans" cxnId="{E97D053E-7EB5-46E7-A2E0-50F5F74FD038}">
      <dgm:prSet/>
      <dgm:spPr/>
      <dgm:t>
        <a:bodyPr/>
        <a:lstStyle/>
        <a:p>
          <a:endParaRPr lang="en-US"/>
        </a:p>
      </dgm:t>
    </dgm:pt>
    <dgm:pt modelId="{A979D4A3-9B4A-4B2A-8F25-48F24741E0BB}" type="sibTrans" cxnId="{E97D053E-7EB5-46E7-A2E0-50F5F74FD038}">
      <dgm:prSet/>
      <dgm:spPr/>
      <dgm:t>
        <a:bodyPr/>
        <a:lstStyle/>
        <a:p>
          <a:endParaRPr lang="en-US"/>
        </a:p>
      </dgm:t>
    </dgm:pt>
    <dgm:pt modelId="{A2653B82-33CF-465F-88E3-9ADEA2C2C2A6}">
      <dgm:prSet/>
      <dgm:spPr/>
      <dgm:t>
        <a:bodyPr/>
        <a:lstStyle/>
        <a:p>
          <a:pPr rtl="0"/>
          <a:r>
            <a:rPr lang="en-US" b="0" i="0" smtClean="0"/>
            <a:t>Customer care and support</a:t>
          </a:r>
          <a:endParaRPr lang="en-US"/>
        </a:p>
      </dgm:t>
    </dgm:pt>
    <dgm:pt modelId="{DE69B990-69D4-4EE0-B083-F38D199B8D54}" type="parTrans" cxnId="{7C3389FF-CE08-42E9-B8B9-FA154FD7F18D}">
      <dgm:prSet/>
      <dgm:spPr/>
      <dgm:t>
        <a:bodyPr/>
        <a:lstStyle/>
        <a:p>
          <a:endParaRPr lang="en-US"/>
        </a:p>
      </dgm:t>
    </dgm:pt>
    <dgm:pt modelId="{94477138-4B7A-4656-A45C-EAE892656C7E}" type="sibTrans" cxnId="{7C3389FF-CE08-42E9-B8B9-FA154FD7F18D}">
      <dgm:prSet/>
      <dgm:spPr/>
      <dgm:t>
        <a:bodyPr/>
        <a:lstStyle/>
        <a:p>
          <a:endParaRPr lang="en-US"/>
        </a:p>
      </dgm:t>
    </dgm:pt>
    <dgm:pt modelId="{4AD3A96B-DA25-4D6E-8EFE-7F847ED5893E}">
      <dgm:prSet/>
      <dgm:spPr/>
      <dgm:t>
        <a:bodyPr/>
        <a:lstStyle/>
        <a:p>
          <a:pPr rtl="0"/>
          <a:r>
            <a:rPr lang="en-US" b="1" i="0" dirty="0" smtClean="0"/>
            <a:t>Request</a:t>
          </a:r>
          <a:endParaRPr lang="en-US" dirty="0"/>
        </a:p>
      </dgm:t>
    </dgm:pt>
    <dgm:pt modelId="{EF74F283-6E11-4BCB-B4A0-2821CE06E360}" type="parTrans" cxnId="{DC56B261-8F7E-4D13-BDB3-68E7EDFD5730}">
      <dgm:prSet/>
      <dgm:spPr/>
      <dgm:t>
        <a:bodyPr/>
        <a:lstStyle/>
        <a:p>
          <a:endParaRPr lang="en-US"/>
        </a:p>
      </dgm:t>
    </dgm:pt>
    <dgm:pt modelId="{164E8EAF-11B8-4F83-9700-40CD14A48BA5}" type="sibTrans" cxnId="{DC56B261-8F7E-4D13-BDB3-68E7EDFD5730}">
      <dgm:prSet/>
      <dgm:spPr/>
      <dgm:t>
        <a:bodyPr/>
        <a:lstStyle/>
        <a:p>
          <a:endParaRPr lang="en-US"/>
        </a:p>
      </dgm:t>
    </dgm:pt>
    <dgm:pt modelId="{5DC4907F-E4E2-4EA7-BDAB-A9A5D10B7261}">
      <dgm:prSet/>
      <dgm:spPr/>
      <dgm:t>
        <a:bodyPr/>
        <a:lstStyle/>
        <a:p>
          <a:pPr rtl="0"/>
          <a:r>
            <a:rPr lang="en-US" b="0" i="0" dirty="0" smtClean="0"/>
            <a:t>Experience in building websites</a:t>
          </a:r>
          <a:endParaRPr lang="en-US" dirty="0"/>
        </a:p>
      </dgm:t>
    </dgm:pt>
    <dgm:pt modelId="{650B7E49-7D13-45D5-9221-E0CBA1231765}" type="parTrans" cxnId="{8E4E3662-B8E3-4E0B-BC3B-B0D15489B3C5}">
      <dgm:prSet/>
      <dgm:spPr/>
      <dgm:t>
        <a:bodyPr/>
        <a:lstStyle/>
        <a:p>
          <a:endParaRPr lang="en-US"/>
        </a:p>
      </dgm:t>
    </dgm:pt>
    <dgm:pt modelId="{1FFB8676-C459-4D27-A041-E3F7D588CFBF}" type="sibTrans" cxnId="{8E4E3662-B8E3-4E0B-BC3B-B0D15489B3C5}">
      <dgm:prSet/>
      <dgm:spPr/>
      <dgm:t>
        <a:bodyPr/>
        <a:lstStyle/>
        <a:p>
          <a:endParaRPr lang="en-US"/>
        </a:p>
      </dgm:t>
    </dgm:pt>
    <dgm:pt modelId="{48F44677-8967-4D2A-BE2A-1CFD4736F9EA}">
      <dgm:prSet/>
      <dgm:spPr/>
      <dgm:t>
        <a:bodyPr/>
        <a:lstStyle/>
        <a:p>
          <a:pPr rtl="0"/>
          <a:r>
            <a:rPr lang="en-US" b="0" i="0" dirty="0" smtClean="0"/>
            <a:t>Support online ordering on the website</a:t>
          </a:r>
          <a:endParaRPr lang="en-US" dirty="0"/>
        </a:p>
      </dgm:t>
    </dgm:pt>
    <dgm:pt modelId="{96B8608E-2C9B-4CCC-8CBA-AE00D47F44FB}" type="parTrans" cxnId="{76AC6BE3-D43C-46ED-95A9-C5DF5AD0F486}">
      <dgm:prSet/>
      <dgm:spPr/>
      <dgm:t>
        <a:bodyPr/>
        <a:lstStyle/>
        <a:p>
          <a:endParaRPr lang="en-US"/>
        </a:p>
      </dgm:t>
    </dgm:pt>
    <dgm:pt modelId="{2D8F188C-B587-4B2A-A5E3-B578B3AD4991}" type="sibTrans" cxnId="{76AC6BE3-D43C-46ED-95A9-C5DF5AD0F486}">
      <dgm:prSet/>
      <dgm:spPr/>
      <dgm:t>
        <a:bodyPr/>
        <a:lstStyle/>
        <a:p>
          <a:endParaRPr lang="en-US"/>
        </a:p>
      </dgm:t>
    </dgm:pt>
    <dgm:pt modelId="{FF886D0C-8C38-4CB0-B5B7-671D471AC64A}" type="pres">
      <dgm:prSet presAssocID="{DD88511B-E114-44BC-AEF1-7B4CA4F11FF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DBC343-80B4-40DB-8B99-7D1439EA0384}" type="pres">
      <dgm:prSet presAssocID="{DD88511B-E114-44BC-AEF1-7B4CA4F11FF3}" presName="fgShape" presStyleLbl="fgShp" presStyleIdx="0" presStyleCnt="1"/>
      <dgm:spPr/>
    </dgm:pt>
    <dgm:pt modelId="{13B2358E-AAC7-4B31-AB62-094C9B8FAFF6}" type="pres">
      <dgm:prSet presAssocID="{DD88511B-E114-44BC-AEF1-7B4CA4F11FF3}" presName="linComp" presStyleCnt="0"/>
      <dgm:spPr/>
    </dgm:pt>
    <dgm:pt modelId="{342BAB64-A1B2-4C98-9404-BEE92BDCADFC}" type="pres">
      <dgm:prSet presAssocID="{DD8F4A0A-E8AE-4470-B25C-7368805290C4}" presName="compNode" presStyleCnt="0"/>
      <dgm:spPr/>
    </dgm:pt>
    <dgm:pt modelId="{6EB0E581-0961-4ADD-80C6-13C7B11CF6CE}" type="pres">
      <dgm:prSet presAssocID="{DD8F4A0A-E8AE-4470-B25C-7368805290C4}" presName="bkgdShape" presStyleLbl="node1" presStyleIdx="0" presStyleCnt="3"/>
      <dgm:spPr/>
      <dgm:t>
        <a:bodyPr/>
        <a:lstStyle/>
        <a:p>
          <a:endParaRPr lang="en-US"/>
        </a:p>
      </dgm:t>
    </dgm:pt>
    <dgm:pt modelId="{702271E9-60C1-4EFF-B254-4DC8D83FDD92}" type="pres">
      <dgm:prSet presAssocID="{DD8F4A0A-E8AE-4470-B25C-7368805290C4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935F43-A33A-4A78-8F38-A9963C4DD592}" type="pres">
      <dgm:prSet presAssocID="{DD8F4A0A-E8AE-4470-B25C-7368805290C4}" presName="invisiNode" presStyleLbl="node1" presStyleIdx="0" presStyleCnt="3"/>
      <dgm:spPr/>
    </dgm:pt>
    <dgm:pt modelId="{B3B0344A-75E7-4499-A2D3-14C57E827306}" type="pres">
      <dgm:prSet presAssocID="{DD8F4A0A-E8AE-4470-B25C-7368805290C4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06A56C19-84A0-4FD3-8471-77D6E75ABFC4}" type="pres">
      <dgm:prSet presAssocID="{D8BFAD52-86D0-4DDE-A24D-32140F0EF52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B85A239-1907-47C4-96EF-812F501F3C10}" type="pres">
      <dgm:prSet presAssocID="{4098416C-9BE3-47B2-9C5A-3BCF8A71879B}" presName="compNode" presStyleCnt="0"/>
      <dgm:spPr/>
    </dgm:pt>
    <dgm:pt modelId="{B4B79E78-3FA8-4A55-A8B0-ACE28DE54E22}" type="pres">
      <dgm:prSet presAssocID="{4098416C-9BE3-47B2-9C5A-3BCF8A71879B}" presName="bkgdShape" presStyleLbl="node1" presStyleIdx="1" presStyleCnt="3"/>
      <dgm:spPr/>
      <dgm:t>
        <a:bodyPr/>
        <a:lstStyle/>
        <a:p>
          <a:endParaRPr lang="en-US"/>
        </a:p>
      </dgm:t>
    </dgm:pt>
    <dgm:pt modelId="{578D4005-A653-4B37-89EC-691B6D9A70D5}" type="pres">
      <dgm:prSet presAssocID="{4098416C-9BE3-47B2-9C5A-3BCF8A71879B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83798A-FD2D-4BEE-8BC3-61E3D9BC2E82}" type="pres">
      <dgm:prSet presAssocID="{4098416C-9BE3-47B2-9C5A-3BCF8A71879B}" presName="invisiNode" presStyleLbl="node1" presStyleIdx="1" presStyleCnt="3"/>
      <dgm:spPr/>
    </dgm:pt>
    <dgm:pt modelId="{4E5F7EB3-BE93-4018-B5C1-B14EDCA58E4B}" type="pres">
      <dgm:prSet presAssocID="{4098416C-9BE3-47B2-9C5A-3BCF8A71879B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B2A5B0E-D228-433C-B40E-5EDE0560BFA5}" type="pres">
      <dgm:prSet presAssocID="{C3FCCC5A-63FC-4259-8786-6970EF4BE12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5CF43CE-6BEC-4FB2-B13D-1A79EAC61B6C}" type="pres">
      <dgm:prSet presAssocID="{4AD3A96B-DA25-4D6E-8EFE-7F847ED5893E}" presName="compNode" presStyleCnt="0"/>
      <dgm:spPr/>
    </dgm:pt>
    <dgm:pt modelId="{DC73F3CB-2F00-4C9D-8601-9517E57079C0}" type="pres">
      <dgm:prSet presAssocID="{4AD3A96B-DA25-4D6E-8EFE-7F847ED5893E}" presName="bkgdShape" presStyleLbl="node1" presStyleIdx="2" presStyleCnt="3"/>
      <dgm:spPr/>
      <dgm:t>
        <a:bodyPr/>
        <a:lstStyle/>
        <a:p>
          <a:endParaRPr lang="en-US"/>
        </a:p>
      </dgm:t>
    </dgm:pt>
    <dgm:pt modelId="{0796CB88-D840-467D-A8F0-19671A6CF7B1}" type="pres">
      <dgm:prSet presAssocID="{4AD3A96B-DA25-4D6E-8EFE-7F847ED5893E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2D130E-0C23-46D0-B76B-AAFB829EAB54}" type="pres">
      <dgm:prSet presAssocID="{4AD3A96B-DA25-4D6E-8EFE-7F847ED5893E}" presName="invisiNode" presStyleLbl="node1" presStyleIdx="2" presStyleCnt="3"/>
      <dgm:spPr/>
    </dgm:pt>
    <dgm:pt modelId="{D39FF9B1-C5A6-48A3-9571-C6AEA75B297C}" type="pres">
      <dgm:prSet presAssocID="{4AD3A96B-DA25-4D6E-8EFE-7F847ED5893E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</dgm:ptLst>
  <dgm:cxnLst>
    <dgm:cxn modelId="{B947091E-465F-4EB4-817E-2F1220A38F49}" type="presOf" srcId="{48F44677-8967-4D2A-BE2A-1CFD4736F9EA}" destId="{0796CB88-D840-467D-A8F0-19671A6CF7B1}" srcOrd="1" destOrd="2" presId="urn:microsoft.com/office/officeart/2005/8/layout/hList7"/>
    <dgm:cxn modelId="{D797FD36-B6A5-44D6-9B61-E02236D12F3F}" srcId="{4098416C-9BE3-47B2-9C5A-3BCF8A71879B}" destId="{6ECE5B70-F79D-45D4-BD54-0A4ABFBB826D}" srcOrd="0" destOrd="0" parTransId="{C2ADB70C-0E19-4983-8016-202716C594D0}" sibTransId="{F4450C70-54DF-4974-871A-407DB9459D80}"/>
    <dgm:cxn modelId="{7C3389FF-CE08-42E9-B8B9-FA154FD7F18D}" srcId="{4098416C-9BE3-47B2-9C5A-3BCF8A71879B}" destId="{A2653B82-33CF-465F-88E3-9ADEA2C2C2A6}" srcOrd="2" destOrd="0" parTransId="{DE69B990-69D4-4EE0-B083-F38D199B8D54}" sibTransId="{94477138-4B7A-4656-A45C-EAE892656C7E}"/>
    <dgm:cxn modelId="{5B7E5307-5D9F-4692-A8EE-5EBE036BC96F}" type="presOf" srcId="{4098416C-9BE3-47B2-9C5A-3BCF8A71879B}" destId="{578D4005-A653-4B37-89EC-691B6D9A70D5}" srcOrd="1" destOrd="0" presId="urn:microsoft.com/office/officeart/2005/8/layout/hList7"/>
    <dgm:cxn modelId="{81FA2EA1-B41B-4429-918D-9D29D990A505}" type="presOf" srcId="{4AD3A96B-DA25-4D6E-8EFE-7F847ED5893E}" destId="{0796CB88-D840-467D-A8F0-19671A6CF7B1}" srcOrd="1" destOrd="0" presId="urn:microsoft.com/office/officeart/2005/8/layout/hList7"/>
    <dgm:cxn modelId="{619AF000-7C97-4A6E-B85B-86721D6B2F23}" type="presOf" srcId="{5DC4907F-E4E2-4EA7-BDAB-A9A5D10B7261}" destId="{0796CB88-D840-467D-A8F0-19671A6CF7B1}" srcOrd="1" destOrd="1" presId="urn:microsoft.com/office/officeart/2005/8/layout/hList7"/>
    <dgm:cxn modelId="{62F24F90-B3E3-4C8B-A5BF-90E5BBC4DA21}" type="presOf" srcId="{DD8F4A0A-E8AE-4470-B25C-7368805290C4}" destId="{702271E9-60C1-4EFF-B254-4DC8D83FDD92}" srcOrd="1" destOrd="0" presId="urn:microsoft.com/office/officeart/2005/8/layout/hList7"/>
    <dgm:cxn modelId="{8554F7FC-25DB-4A96-8BE7-8F18248F49EA}" type="presOf" srcId="{6ECE5B70-F79D-45D4-BD54-0A4ABFBB826D}" destId="{B4B79E78-3FA8-4A55-A8B0-ACE28DE54E22}" srcOrd="0" destOrd="1" presId="urn:microsoft.com/office/officeart/2005/8/layout/hList7"/>
    <dgm:cxn modelId="{8E4E3662-B8E3-4E0B-BC3B-B0D15489B3C5}" srcId="{4AD3A96B-DA25-4D6E-8EFE-7F847ED5893E}" destId="{5DC4907F-E4E2-4EA7-BDAB-A9A5D10B7261}" srcOrd="0" destOrd="0" parTransId="{650B7E49-7D13-45D5-9221-E0CBA1231765}" sibTransId="{1FFB8676-C459-4D27-A041-E3F7D588CFBF}"/>
    <dgm:cxn modelId="{FF5CE525-0DDE-4F5D-B278-CE224FFAA2E5}" type="presOf" srcId="{A20B5BC0-3B09-4EDE-A9CE-774E186441FF}" destId="{6EB0E581-0961-4ADD-80C6-13C7B11CF6CE}" srcOrd="0" destOrd="1" presId="urn:microsoft.com/office/officeart/2005/8/layout/hList7"/>
    <dgm:cxn modelId="{D40D7C2C-BC74-437C-9E0F-D224FF4AE1F0}" type="presOf" srcId="{A20B5BC0-3B09-4EDE-A9CE-774E186441FF}" destId="{702271E9-60C1-4EFF-B254-4DC8D83FDD92}" srcOrd="1" destOrd="1" presId="urn:microsoft.com/office/officeart/2005/8/layout/hList7"/>
    <dgm:cxn modelId="{176CE3BA-F240-4C2F-8DB0-18B09531C703}" type="presOf" srcId="{5DC4907F-E4E2-4EA7-BDAB-A9A5D10B7261}" destId="{DC73F3CB-2F00-4C9D-8601-9517E57079C0}" srcOrd="0" destOrd="1" presId="urn:microsoft.com/office/officeart/2005/8/layout/hList7"/>
    <dgm:cxn modelId="{FB227245-DE73-489A-8199-859A5220FFDB}" srcId="{DD8F4A0A-E8AE-4470-B25C-7368805290C4}" destId="{A20B5BC0-3B09-4EDE-A9CE-774E186441FF}" srcOrd="0" destOrd="0" parTransId="{F75A66EA-4241-48A4-BD59-5A2EE5F410DF}" sibTransId="{22B42D02-860C-46D9-B043-7E0D766A16DA}"/>
    <dgm:cxn modelId="{48699FD1-A44A-4DC5-A5EA-06F9CECFAC0E}" type="presOf" srcId="{761223F7-E355-40C4-AC70-D1B8A6256278}" destId="{B4B79E78-3FA8-4A55-A8B0-ACE28DE54E22}" srcOrd="0" destOrd="2" presId="urn:microsoft.com/office/officeart/2005/8/layout/hList7"/>
    <dgm:cxn modelId="{DC56B261-8F7E-4D13-BDB3-68E7EDFD5730}" srcId="{DD88511B-E114-44BC-AEF1-7B4CA4F11FF3}" destId="{4AD3A96B-DA25-4D6E-8EFE-7F847ED5893E}" srcOrd="2" destOrd="0" parTransId="{EF74F283-6E11-4BCB-B4A0-2821CE06E360}" sibTransId="{164E8EAF-11B8-4F83-9700-40CD14A48BA5}"/>
    <dgm:cxn modelId="{E97D053E-7EB5-46E7-A2E0-50F5F74FD038}" srcId="{4098416C-9BE3-47B2-9C5A-3BCF8A71879B}" destId="{761223F7-E355-40C4-AC70-D1B8A6256278}" srcOrd="1" destOrd="0" parTransId="{DFF27175-369D-400C-B150-972AF7003E9D}" sibTransId="{A979D4A3-9B4A-4B2A-8F25-48F24741E0BB}"/>
    <dgm:cxn modelId="{0ED514D4-0F0C-4F7A-BB3A-B147D792ABDD}" type="presOf" srcId="{DD88511B-E114-44BC-AEF1-7B4CA4F11FF3}" destId="{FF886D0C-8C38-4CB0-B5B7-671D471AC64A}" srcOrd="0" destOrd="0" presId="urn:microsoft.com/office/officeart/2005/8/layout/hList7"/>
    <dgm:cxn modelId="{46485395-3FA1-45AE-B1F7-ECCACC6A82C3}" type="presOf" srcId="{4098416C-9BE3-47B2-9C5A-3BCF8A71879B}" destId="{B4B79E78-3FA8-4A55-A8B0-ACE28DE54E22}" srcOrd="0" destOrd="0" presId="urn:microsoft.com/office/officeart/2005/8/layout/hList7"/>
    <dgm:cxn modelId="{3E96F866-31E8-40F9-9BBF-38E55EB0D70E}" type="presOf" srcId="{6ECE5B70-F79D-45D4-BD54-0A4ABFBB826D}" destId="{578D4005-A653-4B37-89EC-691B6D9A70D5}" srcOrd="1" destOrd="1" presId="urn:microsoft.com/office/officeart/2005/8/layout/hList7"/>
    <dgm:cxn modelId="{9C7712E8-B99D-4651-A96A-7963DCC4DA8C}" type="presOf" srcId="{761223F7-E355-40C4-AC70-D1B8A6256278}" destId="{578D4005-A653-4B37-89EC-691B6D9A70D5}" srcOrd="1" destOrd="2" presId="urn:microsoft.com/office/officeart/2005/8/layout/hList7"/>
    <dgm:cxn modelId="{76AC6BE3-D43C-46ED-95A9-C5DF5AD0F486}" srcId="{4AD3A96B-DA25-4D6E-8EFE-7F847ED5893E}" destId="{48F44677-8967-4D2A-BE2A-1CFD4736F9EA}" srcOrd="1" destOrd="0" parTransId="{96B8608E-2C9B-4CCC-8CBA-AE00D47F44FB}" sibTransId="{2D8F188C-B587-4B2A-A5E3-B578B3AD4991}"/>
    <dgm:cxn modelId="{163F5CA7-A961-4052-9CC6-32ED3BE7AEEE}" srcId="{DD88511B-E114-44BC-AEF1-7B4CA4F11FF3}" destId="{4098416C-9BE3-47B2-9C5A-3BCF8A71879B}" srcOrd="1" destOrd="0" parTransId="{DC5BABD7-C9D1-4471-9EDC-E267EDD39B6B}" sibTransId="{C3FCCC5A-63FC-4259-8786-6970EF4BE12E}"/>
    <dgm:cxn modelId="{AF99EC1E-18BF-4163-9272-E152D625537B}" type="presOf" srcId="{DD8F4A0A-E8AE-4470-B25C-7368805290C4}" destId="{6EB0E581-0961-4ADD-80C6-13C7B11CF6CE}" srcOrd="0" destOrd="0" presId="urn:microsoft.com/office/officeart/2005/8/layout/hList7"/>
    <dgm:cxn modelId="{FA31EF36-732D-49F2-BA71-9656B8CF1EDC}" type="presOf" srcId="{A2653B82-33CF-465F-88E3-9ADEA2C2C2A6}" destId="{578D4005-A653-4B37-89EC-691B6D9A70D5}" srcOrd="1" destOrd="3" presId="urn:microsoft.com/office/officeart/2005/8/layout/hList7"/>
    <dgm:cxn modelId="{F022A9D4-EDC1-42D5-90B5-F1F4E9344CFC}" type="presOf" srcId="{C3FCCC5A-63FC-4259-8786-6970EF4BE12E}" destId="{4B2A5B0E-D228-433C-B40E-5EDE0560BFA5}" srcOrd="0" destOrd="0" presId="urn:microsoft.com/office/officeart/2005/8/layout/hList7"/>
    <dgm:cxn modelId="{D5EADCC1-B2A6-4F99-9234-D916443018BD}" type="presOf" srcId="{48F44677-8967-4D2A-BE2A-1CFD4736F9EA}" destId="{DC73F3CB-2F00-4C9D-8601-9517E57079C0}" srcOrd="0" destOrd="2" presId="urn:microsoft.com/office/officeart/2005/8/layout/hList7"/>
    <dgm:cxn modelId="{61D9E9EC-D2B8-4D25-99C3-A115A75DE8C0}" type="presOf" srcId="{4AD3A96B-DA25-4D6E-8EFE-7F847ED5893E}" destId="{DC73F3CB-2F00-4C9D-8601-9517E57079C0}" srcOrd="0" destOrd="0" presId="urn:microsoft.com/office/officeart/2005/8/layout/hList7"/>
    <dgm:cxn modelId="{B9E700D5-2588-4316-A432-E3DF1CECC575}" srcId="{DD88511B-E114-44BC-AEF1-7B4CA4F11FF3}" destId="{DD8F4A0A-E8AE-4470-B25C-7368805290C4}" srcOrd="0" destOrd="0" parTransId="{9419021A-8D8E-41F9-B907-67FB49A8ED62}" sibTransId="{D8BFAD52-86D0-4DDE-A24D-32140F0EF523}"/>
    <dgm:cxn modelId="{C6FEE153-719A-4276-8E1C-D547977D1CE8}" type="presOf" srcId="{A2653B82-33CF-465F-88E3-9ADEA2C2C2A6}" destId="{B4B79E78-3FA8-4A55-A8B0-ACE28DE54E22}" srcOrd="0" destOrd="3" presId="urn:microsoft.com/office/officeart/2005/8/layout/hList7"/>
    <dgm:cxn modelId="{20BE7C33-B812-46EE-825E-98D72E048C0D}" type="presOf" srcId="{D8BFAD52-86D0-4DDE-A24D-32140F0EF523}" destId="{06A56C19-84A0-4FD3-8471-77D6E75ABFC4}" srcOrd="0" destOrd="0" presId="urn:microsoft.com/office/officeart/2005/8/layout/hList7"/>
    <dgm:cxn modelId="{BABE073A-A72F-4956-B553-2A9A24C5B7FB}" type="presParOf" srcId="{FF886D0C-8C38-4CB0-B5B7-671D471AC64A}" destId="{21DBC343-80B4-40DB-8B99-7D1439EA0384}" srcOrd="0" destOrd="0" presId="urn:microsoft.com/office/officeart/2005/8/layout/hList7"/>
    <dgm:cxn modelId="{5C208453-E35D-4A2F-80D9-9DDB8F8157E4}" type="presParOf" srcId="{FF886D0C-8C38-4CB0-B5B7-671D471AC64A}" destId="{13B2358E-AAC7-4B31-AB62-094C9B8FAFF6}" srcOrd="1" destOrd="0" presId="urn:microsoft.com/office/officeart/2005/8/layout/hList7"/>
    <dgm:cxn modelId="{E70B5E15-3C2A-4E09-91D1-FAF1ACE7AB6C}" type="presParOf" srcId="{13B2358E-AAC7-4B31-AB62-094C9B8FAFF6}" destId="{342BAB64-A1B2-4C98-9404-BEE92BDCADFC}" srcOrd="0" destOrd="0" presId="urn:microsoft.com/office/officeart/2005/8/layout/hList7"/>
    <dgm:cxn modelId="{865106FB-6D44-4FB8-B6B1-896491520227}" type="presParOf" srcId="{342BAB64-A1B2-4C98-9404-BEE92BDCADFC}" destId="{6EB0E581-0961-4ADD-80C6-13C7B11CF6CE}" srcOrd="0" destOrd="0" presId="urn:microsoft.com/office/officeart/2005/8/layout/hList7"/>
    <dgm:cxn modelId="{965D37C3-0EB0-454E-A27E-627AB856D3A5}" type="presParOf" srcId="{342BAB64-A1B2-4C98-9404-BEE92BDCADFC}" destId="{702271E9-60C1-4EFF-B254-4DC8D83FDD92}" srcOrd="1" destOrd="0" presId="urn:microsoft.com/office/officeart/2005/8/layout/hList7"/>
    <dgm:cxn modelId="{4E161A3F-94AF-46D5-87EA-DBEDB015DF82}" type="presParOf" srcId="{342BAB64-A1B2-4C98-9404-BEE92BDCADFC}" destId="{1F935F43-A33A-4A78-8F38-A9963C4DD592}" srcOrd="2" destOrd="0" presId="urn:microsoft.com/office/officeart/2005/8/layout/hList7"/>
    <dgm:cxn modelId="{882D753C-4574-41B4-A21F-20D500191EAE}" type="presParOf" srcId="{342BAB64-A1B2-4C98-9404-BEE92BDCADFC}" destId="{B3B0344A-75E7-4499-A2D3-14C57E827306}" srcOrd="3" destOrd="0" presId="urn:microsoft.com/office/officeart/2005/8/layout/hList7"/>
    <dgm:cxn modelId="{2CF8DF93-E44E-4A14-844C-C15E74820889}" type="presParOf" srcId="{13B2358E-AAC7-4B31-AB62-094C9B8FAFF6}" destId="{06A56C19-84A0-4FD3-8471-77D6E75ABFC4}" srcOrd="1" destOrd="0" presId="urn:microsoft.com/office/officeart/2005/8/layout/hList7"/>
    <dgm:cxn modelId="{D09F8818-2373-4742-ACFA-804430AAD373}" type="presParOf" srcId="{13B2358E-AAC7-4B31-AB62-094C9B8FAFF6}" destId="{BB85A239-1907-47C4-96EF-812F501F3C10}" srcOrd="2" destOrd="0" presId="urn:microsoft.com/office/officeart/2005/8/layout/hList7"/>
    <dgm:cxn modelId="{A99BAB2E-C7E7-4AEF-8223-D81C0DEF2EA1}" type="presParOf" srcId="{BB85A239-1907-47C4-96EF-812F501F3C10}" destId="{B4B79E78-3FA8-4A55-A8B0-ACE28DE54E22}" srcOrd="0" destOrd="0" presId="urn:microsoft.com/office/officeart/2005/8/layout/hList7"/>
    <dgm:cxn modelId="{BEC1DAE6-1B92-4B6D-9817-863C7C6702B6}" type="presParOf" srcId="{BB85A239-1907-47C4-96EF-812F501F3C10}" destId="{578D4005-A653-4B37-89EC-691B6D9A70D5}" srcOrd="1" destOrd="0" presId="urn:microsoft.com/office/officeart/2005/8/layout/hList7"/>
    <dgm:cxn modelId="{89B5889F-95DE-42D2-B576-C2FA85F1E157}" type="presParOf" srcId="{BB85A239-1907-47C4-96EF-812F501F3C10}" destId="{3983798A-FD2D-4BEE-8BC3-61E3D9BC2E82}" srcOrd="2" destOrd="0" presId="urn:microsoft.com/office/officeart/2005/8/layout/hList7"/>
    <dgm:cxn modelId="{B13F8ADE-CB65-4D1F-9818-A063E30A5876}" type="presParOf" srcId="{BB85A239-1907-47C4-96EF-812F501F3C10}" destId="{4E5F7EB3-BE93-4018-B5C1-B14EDCA58E4B}" srcOrd="3" destOrd="0" presId="urn:microsoft.com/office/officeart/2005/8/layout/hList7"/>
    <dgm:cxn modelId="{DAA9B3AE-A615-4EBA-B234-EDE1FF7DEAC7}" type="presParOf" srcId="{13B2358E-AAC7-4B31-AB62-094C9B8FAFF6}" destId="{4B2A5B0E-D228-433C-B40E-5EDE0560BFA5}" srcOrd="3" destOrd="0" presId="urn:microsoft.com/office/officeart/2005/8/layout/hList7"/>
    <dgm:cxn modelId="{BB353108-2543-480B-8530-B43EB01FFEE2}" type="presParOf" srcId="{13B2358E-AAC7-4B31-AB62-094C9B8FAFF6}" destId="{A5CF43CE-6BEC-4FB2-B13D-1A79EAC61B6C}" srcOrd="4" destOrd="0" presId="urn:microsoft.com/office/officeart/2005/8/layout/hList7"/>
    <dgm:cxn modelId="{2BB54F7B-5D97-47F4-8645-83EF0EEF5629}" type="presParOf" srcId="{A5CF43CE-6BEC-4FB2-B13D-1A79EAC61B6C}" destId="{DC73F3CB-2F00-4C9D-8601-9517E57079C0}" srcOrd="0" destOrd="0" presId="urn:microsoft.com/office/officeart/2005/8/layout/hList7"/>
    <dgm:cxn modelId="{CFB8553C-A54E-4CD9-9419-02D44E8E6BE1}" type="presParOf" srcId="{A5CF43CE-6BEC-4FB2-B13D-1A79EAC61B6C}" destId="{0796CB88-D840-467D-A8F0-19671A6CF7B1}" srcOrd="1" destOrd="0" presId="urn:microsoft.com/office/officeart/2005/8/layout/hList7"/>
    <dgm:cxn modelId="{56E0B298-83EC-46BE-8A36-5BB7C3744B0B}" type="presParOf" srcId="{A5CF43CE-6BEC-4FB2-B13D-1A79EAC61B6C}" destId="{8B2D130E-0C23-46D0-B76B-AAFB829EAB54}" srcOrd="2" destOrd="0" presId="urn:microsoft.com/office/officeart/2005/8/layout/hList7"/>
    <dgm:cxn modelId="{14F8B445-2A56-4CDF-A977-6A1762D97214}" type="presParOf" srcId="{A5CF43CE-6BEC-4FB2-B13D-1A79EAC61B6C}" destId="{D39FF9B1-C5A6-48A3-9571-C6AEA75B297C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1326D37-4041-42F8-AB14-DD61079B3E87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43D4B79-5074-49F3-B26D-B18E7C38473C}">
      <dgm:prSet/>
      <dgm:spPr/>
      <dgm:t>
        <a:bodyPr/>
        <a:lstStyle/>
        <a:p>
          <a:pPr algn="ctr" rtl="0"/>
          <a:r>
            <a:rPr lang="en-US" b="0" i="0" dirty="0" err="1" smtClean="0"/>
            <a:t>Usecase</a:t>
          </a:r>
          <a:r>
            <a:rPr lang="en-US" b="0" i="0" dirty="0" smtClean="0"/>
            <a:t> Diagram</a:t>
          </a:r>
          <a:endParaRPr lang="en-US" dirty="0"/>
        </a:p>
      </dgm:t>
    </dgm:pt>
    <dgm:pt modelId="{A2089BC2-400B-4277-AC86-1A5D7E3876EF}" type="parTrans" cxnId="{AFC3A43B-4985-47B0-82A4-6DAAA4BDA289}">
      <dgm:prSet/>
      <dgm:spPr/>
      <dgm:t>
        <a:bodyPr/>
        <a:lstStyle/>
        <a:p>
          <a:endParaRPr lang="en-US"/>
        </a:p>
      </dgm:t>
    </dgm:pt>
    <dgm:pt modelId="{52B15FAF-D25A-4B8C-B571-D61EC6B51ED6}" type="sibTrans" cxnId="{AFC3A43B-4985-47B0-82A4-6DAAA4BDA289}">
      <dgm:prSet/>
      <dgm:spPr/>
      <dgm:t>
        <a:bodyPr/>
        <a:lstStyle/>
        <a:p>
          <a:endParaRPr lang="en-US"/>
        </a:p>
      </dgm:t>
    </dgm:pt>
    <dgm:pt modelId="{516B4531-F231-4E4C-8C9C-2E2D255B34F0}" type="pres">
      <dgm:prSet presAssocID="{11326D37-4041-42F8-AB14-DD61079B3E8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041271-C7F7-4E12-ACF6-2B62D9815B80}" type="pres">
      <dgm:prSet presAssocID="{E43D4B79-5074-49F3-B26D-B18E7C38473C}" presName="parentText" presStyleLbl="node1" presStyleIdx="0" presStyleCnt="1" custLinFactNeighborX="0" custLinFactNeighborY="4437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EE7404-7EA9-4CAC-8979-BC04396DFEA1}" type="presOf" srcId="{11326D37-4041-42F8-AB14-DD61079B3E87}" destId="{516B4531-F231-4E4C-8C9C-2E2D255B34F0}" srcOrd="0" destOrd="0" presId="urn:microsoft.com/office/officeart/2005/8/layout/vList2"/>
    <dgm:cxn modelId="{89693B41-89CC-4621-B816-44FB05D034B0}" type="presOf" srcId="{E43D4B79-5074-49F3-B26D-B18E7C38473C}" destId="{92041271-C7F7-4E12-ACF6-2B62D9815B80}" srcOrd="0" destOrd="0" presId="urn:microsoft.com/office/officeart/2005/8/layout/vList2"/>
    <dgm:cxn modelId="{AFC3A43B-4985-47B0-82A4-6DAAA4BDA289}" srcId="{11326D37-4041-42F8-AB14-DD61079B3E87}" destId="{E43D4B79-5074-49F3-B26D-B18E7C38473C}" srcOrd="0" destOrd="0" parTransId="{A2089BC2-400B-4277-AC86-1A5D7E3876EF}" sibTransId="{52B15FAF-D25A-4B8C-B571-D61EC6B51ED6}"/>
    <dgm:cxn modelId="{CD8A69C4-E31D-4D04-91ED-35AC1B30C17E}" type="presParOf" srcId="{516B4531-F231-4E4C-8C9C-2E2D255B34F0}" destId="{92041271-C7F7-4E12-ACF6-2B62D9815B8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4DE24A8-929F-4E15-A258-32C4FD718769}" type="doc">
      <dgm:prSet loTypeId="urn:microsoft.com/office/officeart/2005/8/layout/vList2" loCatId="list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E0B502E-D9F3-48A3-923B-07B6A16EC698}">
      <dgm:prSet/>
      <dgm:spPr/>
      <dgm:t>
        <a:bodyPr/>
        <a:lstStyle/>
        <a:p>
          <a:pPr algn="ctr" rtl="0"/>
          <a:r>
            <a:rPr lang="en-US" dirty="0" smtClean="0"/>
            <a:t>Class Diagram</a:t>
          </a:r>
          <a:endParaRPr lang="en-US" dirty="0"/>
        </a:p>
      </dgm:t>
    </dgm:pt>
    <dgm:pt modelId="{2370FEC0-2B09-4527-ADBF-82354D8919A9}" type="parTrans" cxnId="{54A711B9-B504-4351-A6F9-1110D6DD8C4B}">
      <dgm:prSet/>
      <dgm:spPr/>
      <dgm:t>
        <a:bodyPr/>
        <a:lstStyle/>
        <a:p>
          <a:endParaRPr lang="en-US"/>
        </a:p>
      </dgm:t>
    </dgm:pt>
    <dgm:pt modelId="{6A6C0171-5999-4A85-B5F2-9635747D81FA}" type="sibTrans" cxnId="{54A711B9-B504-4351-A6F9-1110D6DD8C4B}">
      <dgm:prSet/>
      <dgm:spPr/>
      <dgm:t>
        <a:bodyPr/>
        <a:lstStyle/>
        <a:p>
          <a:endParaRPr lang="en-US"/>
        </a:p>
      </dgm:t>
    </dgm:pt>
    <dgm:pt modelId="{60132952-7B25-4956-850E-97FAADE8B9E9}" type="pres">
      <dgm:prSet presAssocID="{D4DE24A8-929F-4E15-A258-32C4FD71876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EEEB98-2F68-436F-A682-3725801CAD60}" type="pres">
      <dgm:prSet presAssocID="{3E0B502E-D9F3-48A3-923B-07B6A16EC698}" presName="parentText" presStyleLbl="node1" presStyleIdx="0" presStyleCnt="1" custLinFactNeighborY="1204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26F75-33B9-4B36-B7D8-A570928A7A27}" type="presOf" srcId="{D4DE24A8-929F-4E15-A258-32C4FD718769}" destId="{60132952-7B25-4956-850E-97FAADE8B9E9}" srcOrd="0" destOrd="0" presId="urn:microsoft.com/office/officeart/2005/8/layout/vList2"/>
    <dgm:cxn modelId="{69F35703-4E5E-4CC5-ABB2-4A304E54D538}" type="presOf" srcId="{3E0B502E-D9F3-48A3-923B-07B6A16EC698}" destId="{DBEEEB98-2F68-436F-A682-3725801CAD60}" srcOrd="0" destOrd="0" presId="urn:microsoft.com/office/officeart/2005/8/layout/vList2"/>
    <dgm:cxn modelId="{54A711B9-B504-4351-A6F9-1110D6DD8C4B}" srcId="{D4DE24A8-929F-4E15-A258-32C4FD718769}" destId="{3E0B502E-D9F3-48A3-923B-07B6A16EC698}" srcOrd="0" destOrd="0" parTransId="{2370FEC0-2B09-4527-ADBF-82354D8919A9}" sibTransId="{6A6C0171-5999-4A85-B5F2-9635747D81FA}"/>
    <dgm:cxn modelId="{477F9E1B-F4AF-47C5-94C2-CDD13254C013}" type="presParOf" srcId="{60132952-7B25-4956-850E-97FAADE8B9E9}" destId="{DBEEEB98-2F68-436F-A682-3725801CAD6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EC38895-5108-4B5A-8334-961FBDA6BD44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097ADEE-2FE9-406D-8AF2-12EDF35016CA}">
      <dgm:prSet/>
      <dgm:spPr/>
      <dgm:t>
        <a:bodyPr/>
        <a:lstStyle/>
        <a:p>
          <a:pPr algn="ctr" rtl="0"/>
          <a:r>
            <a:rPr lang="en-US" dirty="0" smtClean="0"/>
            <a:t>Activity diagrams and State diagrams</a:t>
          </a:r>
          <a:endParaRPr lang="en-US" dirty="0"/>
        </a:p>
      </dgm:t>
    </dgm:pt>
    <dgm:pt modelId="{CF1D67CC-44B4-4EB6-B0C3-B0AB18AC5B6C}" type="parTrans" cxnId="{E8415A66-AB44-4925-A104-46EB084F5C25}">
      <dgm:prSet/>
      <dgm:spPr/>
      <dgm:t>
        <a:bodyPr/>
        <a:lstStyle/>
        <a:p>
          <a:endParaRPr lang="en-US"/>
        </a:p>
      </dgm:t>
    </dgm:pt>
    <dgm:pt modelId="{0AFBE386-3592-4F95-8588-EECC580F97EB}" type="sibTrans" cxnId="{E8415A66-AB44-4925-A104-46EB084F5C25}">
      <dgm:prSet/>
      <dgm:spPr/>
      <dgm:t>
        <a:bodyPr/>
        <a:lstStyle/>
        <a:p>
          <a:endParaRPr lang="en-US"/>
        </a:p>
      </dgm:t>
    </dgm:pt>
    <dgm:pt modelId="{29B0AC6F-6D5E-4D7C-9407-899336322C76}" type="pres">
      <dgm:prSet presAssocID="{DEC38895-5108-4B5A-8334-961FBDA6BD4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A35BEA-C53F-4E32-89C2-B7ADB75189B9}" type="pres">
      <dgm:prSet presAssocID="{9097ADEE-2FE9-406D-8AF2-12EDF35016CA}" presName="parentText" presStyleLbl="node1" presStyleIdx="0" presStyleCnt="1" custLinFactNeighborX="362" custLinFactNeighborY="3199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8D661E-7EC8-416A-BDE7-4E55016AC1CF}" type="presOf" srcId="{9097ADEE-2FE9-406D-8AF2-12EDF35016CA}" destId="{C3A35BEA-C53F-4E32-89C2-B7ADB75189B9}" srcOrd="0" destOrd="0" presId="urn:microsoft.com/office/officeart/2005/8/layout/vList2"/>
    <dgm:cxn modelId="{E8415A66-AB44-4925-A104-46EB084F5C25}" srcId="{DEC38895-5108-4B5A-8334-961FBDA6BD44}" destId="{9097ADEE-2FE9-406D-8AF2-12EDF35016CA}" srcOrd="0" destOrd="0" parTransId="{CF1D67CC-44B4-4EB6-B0C3-B0AB18AC5B6C}" sibTransId="{0AFBE386-3592-4F95-8588-EECC580F97EB}"/>
    <dgm:cxn modelId="{8C3C46C9-7F9C-4ED7-A5FB-EF2C325BB87E}" type="presOf" srcId="{DEC38895-5108-4B5A-8334-961FBDA6BD44}" destId="{29B0AC6F-6D5E-4D7C-9407-899336322C76}" srcOrd="0" destOrd="0" presId="urn:microsoft.com/office/officeart/2005/8/layout/vList2"/>
    <dgm:cxn modelId="{D5CAAA3D-5986-4711-8353-A2F1A26AE24C}" type="presParOf" srcId="{29B0AC6F-6D5E-4D7C-9407-899336322C76}" destId="{C3A35BEA-C53F-4E32-89C2-B7ADB75189B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B771C-DD6C-40D6-9277-DA22A6D15059}">
      <dsp:nvSpPr>
        <dsp:cNvPr id="0" name=""/>
        <dsp:cNvSpPr/>
      </dsp:nvSpPr>
      <dsp:spPr>
        <a:xfrm rot="10800000">
          <a:off x="436104" y="262"/>
          <a:ext cx="6787648" cy="53804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262" tIns="60960" rIns="113792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/>
            <a:t>Reason for choosing the topic, Purpose and requirements of the topic</a:t>
          </a:r>
          <a:endParaRPr lang="en-US" sz="1600" kern="1200" dirty="0"/>
        </a:p>
      </dsp:txBody>
      <dsp:txXfrm rot="10800000">
        <a:off x="570614" y="262"/>
        <a:ext cx="6653138" cy="538042"/>
      </dsp:txXfrm>
    </dsp:sp>
    <dsp:sp modelId="{3C24F1B8-3253-44BE-A2B8-8C39E20C523A}">
      <dsp:nvSpPr>
        <dsp:cNvPr id="0" name=""/>
        <dsp:cNvSpPr/>
      </dsp:nvSpPr>
      <dsp:spPr>
        <a:xfrm>
          <a:off x="152589" y="525"/>
          <a:ext cx="538042" cy="53804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E2F31E-6A12-48E1-B461-418DCE4EA0DA}">
      <dsp:nvSpPr>
        <dsp:cNvPr id="0" name=""/>
        <dsp:cNvSpPr/>
      </dsp:nvSpPr>
      <dsp:spPr>
        <a:xfrm>
          <a:off x="0" y="434582"/>
          <a:ext cx="1436125" cy="1436301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Zend Studio</a:t>
          </a:r>
          <a:endParaRPr lang="en-US" sz="1600" kern="1200" dirty="0"/>
        </a:p>
      </dsp:txBody>
      <dsp:txXfrm>
        <a:off x="210316" y="644923"/>
        <a:ext cx="1015493" cy="1015619"/>
      </dsp:txXfrm>
    </dsp:sp>
    <dsp:sp modelId="{89A20860-C63E-4233-806B-29EDD888B444}">
      <dsp:nvSpPr>
        <dsp:cNvPr id="0" name=""/>
        <dsp:cNvSpPr/>
      </dsp:nvSpPr>
      <dsp:spPr>
        <a:xfrm>
          <a:off x="738881" y="1392515"/>
          <a:ext cx="1436125" cy="1436301"/>
        </a:xfrm>
        <a:prstGeom prst="ellipse">
          <a:avLst/>
        </a:prstGeom>
        <a:solidFill>
          <a:schemeClr val="accent4">
            <a:alpha val="50000"/>
            <a:hueOff val="3266964"/>
            <a:satOff val="-13592"/>
            <a:lumOff val="320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Visual Studio Code</a:t>
          </a:r>
          <a:endParaRPr lang="en-US" sz="1600" kern="1200"/>
        </a:p>
      </dsp:txBody>
      <dsp:txXfrm>
        <a:off x="949197" y="1602856"/>
        <a:ext cx="1015493" cy="1015619"/>
      </dsp:txXfrm>
    </dsp:sp>
    <dsp:sp modelId="{027E48A3-1A2C-45A3-9509-7A56B5F281AF}">
      <dsp:nvSpPr>
        <dsp:cNvPr id="0" name=""/>
        <dsp:cNvSpPr/>
      </dsp:nvSpPr>
      <dsp:spPr>
        <a:xfrm>
          <a:off x="1477397" y="434582"/>
          <a:ext cx="1436125" cy="1436301"/>
        </a:xfrm>
        <a:prstGeom prst="ellipse">
          <a:avLst/>
        </a:prstGeom>
        <a:solidFill>
          <a:schemeClr val="accent4">
            <a:alpha val="50000"/>
            <a:hueOff val="6533927"/>
            <a:satOff val="-27185"/>
            <a:lumOff val="64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/>
            <a:t>Bootstrap</a:t>
          </a:r>
          <a:endParaRPr lang="en-US" sz="1600" kern="1200" dirty="0"/>
        </a:p>
      </dsp:txBody>
      <dsp:txXfrm>
        <a:off x="1687713" y="644923"/>
        <a:ext cx="1015493" cy="1015619"/>
      </dsp:txXfrm>
    </dsp:sp>
    <dsp:sp modelId="{CCEF6F01-5700-4476-8833-3541ABB22FD7}">
      <dsp:nvSpPr>
        <dsp:cNvPr id="0" name=""/>
        <dsp:cNvSpPr/>
      </dsp:nvSpPr>
      <dsp:spPr>
        <a:xfrm>
          <a:off x="2216279" y="1392515"/>
          <a:ext cx="1436125" cy="1436301"/>
        </a:xfrm>
        <a:prstGeom prst="ellipse">
          <a:avLst/>
        </a:prstGeom>
        <a:solidFill>
          <a:schemeClr val="accent4">
            <a:alpha val="50000"/>
            <a:hueOff val="9800891"/>
            <a:satOff val="-40777"/>
            <a:lumOff val="96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/>
            <a:t>XAMPP</a:t>
          </a:r>
          <a:endParaRPr lang="en-US" sz="1600" kern="1200" dirty="0"/>
        </a:p>
      </dsp:txBody>
      <dsp:txXfrm>
        <a:off x="2426595" y="1602856"/>
        <a:ext cx="1015493" cy="101561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4B27B-2402-4B3A-BDB2-C5B68F172E39}">
      <dsp:nvSpPr>
        <dsp:cNvPr id="0" name=""/>
        <dsp:cNvSpPr/>
      </dsp:nvSpPr>
      <dsp:spPr>
        <a:xfrm rot="10800000">
          <a:off x="265478" y="0"/>
          <a:ext cx="3337242" cy="46785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312" tIns="57150" rIns="10668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dirty="0" smtClean="0"/>
            <a:t>Things that have been achieved</a:t>
          </a:r>
          <a:endParaRPr lang="en-US" sz="1500" kern="1200" dirty="0"/>
        </a:p>
      </dsp:txBody>
      <dsp:txXfrm rot="10800000">
        <a:off x="382442" y="0"/>
        <a:ext cx="3220278" cy="467858"/>
      </dsp:txXfrm>
    </dsp:sp>
    <dsp:sp modelId="{E9C25294-C64E-41E0-B590-3BA0CF2B1219}">
      <dsp:nvSpPr>
        <dsp:cNvPr id="0" name=""/>
        <dsp:cNvSpPr/>
      </dsp:nvSpPr>
      <dsp:spPr>
        <a:xfrm>
          <a:off x="0" y="0"/>
          <a:ext cx="467858" cy="46785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223422-7CC5-4C5F-A293-8482F471BCBB}">
      <dsp:nvSpPr>
        <dsp:cNvPr id="0" name=""/>
        <dsp:cNvSpPr/>
      </dsp:nvSpPr>
      <dsp:spPr>
        <a:xfrm>
          <a:off x="546522" y="198"/>
          <a:ext cx="1135172" cy="6811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kern="1200" dirty="0" smtClean="0"/>
            <a:t>Friendly interface</a:t>
          </a:r>
          <a:endParaRPr lang="en-US" sz="900" kern="1200" dirty="0"/>
        </a:p>
      </dsp:txBody>
      <dsp:txXfrm>
        <a:off x="566471" y="20147"/>
        <a:ext cx="1095274" cy="641205"/>
      </dsp:txXfrm>
    </dsp:sp>
    <dsp:sp modelId="{5F75655C-D0C5-4D61-BA9B-821A60964BAF}">
      <dsp:nvSpPr>
        <dsp:cNvPr id="0" name=""/>
        <dsp:cNvSpPr/>
      </dsp:nvSpPr>
      <dsp:spPr>
        <a:xfrm>
          <a:off x="1781590" y="199989"/>
          <a:ext cx="240656" cy="2815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781590" y="256293"/>
        <a:ext cx="168459" cy="168914"/>
      </dsp:txXfrm>
    </dsp:sp>
    <dsp:sp modelId="{BD0D4179-3E8F-42EE-90D7-DDC5EB3CF202}">
      <dsp:nvSpPr>
        <dsp:cNvPr id="0" name=""/>
        <dsp:cNvSpPr/>
      </dsp:nvSpPr>
      <dsp:spPr>
        <a:xfrm>
          <a:off x="2135763" y="198"/>
          <a:ext cx="1135172" cy="6811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kern="1200" dirty="0" smtClean="0"/>
            <a:t>Meet the basic business requirements of the sales process</a:t>
          </a:r>
          <a:endParaRPr lang="en-US" sz="900" kern="1200" dirty="0"/>
        </a:p>
      </dsp:txBody>
      <dsp:txXfrm>
        <a:off x="2155712" y="20147"/>
        <a:ext cx="1095274" cy="641205"/>
      </dsp:txXfrm>
    </dsp:sp>
    <dsp:sp modelId="{202872AF-FB9B-4F5A-AE92-4D530BF7E46E}">
      <dsp:nvSpPr>
        <dsp:cNvPr id="0" name=""/>
        <dsp:cNvSpPr/>
      </dsp:nvSpPr>
      <dsp:spPr>
        <a:xfrm rot="5400000">
          <a:off x="2583021" y="760764"/>
          <a:ext cx="240656" cy="2815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-5400000">
        <a:off x="2618893" y="781197"/>
        <a:ext cx="168914" cy="168459"/>
      </dsp:txXfrm>
    </dsp:sp>
    <dsp:sp modelId="{AA3CE213-C122-4E5D-AAB8-F9C82F27E38F}">
      <dsp:nvSpPr>
        <dsp:cNvPr id="0" name=""/>
        <dsp:cNvSpPr/>
      </dsp:nvSpPr>
      <dsp:spPr>
        <a:xfrm>
          <a:off x="2135763" y="1135370"/>
          <a:ext cx="1135172" cy="6811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kern="1200" smtClean="0"/>
            <a:t>Information is stored scientifically, processed easily and accurately</a:t>
          </a:r>
          <a:endParaRPr lang="en-US" sz="900" kern="1200"/>
        </a:p>
      </dsp:txBody>
      <dsp:txXfrm>
        <a:off x="2155712" y="1155319"/>
        <a:ext cx="1095274" cy="641205"/>
      </dsp:txXfrm>
    </dsp:sp>
    <dsp:sp modelId="{8E4E3B44-331A-4CEC-B4EB-3D0CC937C323}">
      <dsp:nvSpPr>
        <dsp:cNvPr id="0" name=""/>
        <dsp:cNvSpPr/>
      </dsp:nvSpPr>
      <dsp:spPr>
        <a:xfrm rot="10800000">
          <a:off x="1795212" y="1335161"/>
          <a:ext cx="240656" cy="2815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1867409" y="1391465"/>
        <a:ext cx="168459" cy="168914"/>
      </dsp:txXfrm>
    </dsp:sp>
    <dsp:sp modelId="{E3E10BAC-6DCB-46B4-AC67-36967C947A99}">
      <dsp:nvSpPr>
        <dsp:cNvPr id="0" name=""/>
        <dsp:cNvSpPr/>
      </dsp:nvSpPr>
      <dsp:spPr>
        <a:xfrm>
          <a:off x="546522" y="1135370"/>
          <a:ext cx="1135172" cy="6811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kern="1200" dirty="0" smtClean="0"/>
            <a:t>Online ordering support</a:t>
          </a:r>
          <a:endParaRPr lang="en-US" sz="900" kern="1200" dirty="0"/>
        </a:p>
      </dsp:txBody>
      <dsp:txXfrm>
        <a:off x="566471" y="1155319"/>
        <a:ext cx="1095274" cy="641205"/>
      </dsp:txXfrm>
    </dsp:sp>
    <dsp:sp modelId="{15723FBF-3313-4CC0-9117-EBDF547210E6}">
      <dsp:nvSpPr>
        <dsp:cNvPr id="0" name=""/>
        <dsp:cNvSpPr/>
      </dsp:nvSpPr>
      <dsp:spPr>
        <a:xfrm rot="5400000">
          <a:off x="993780" y="1895936"/>
          <a:ext cx="240656" cy="2815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-5400000">
        <a:off x="1029652" y="1916369"/>
        <a:ext cx="168914" cy="168459"/>
      </dsp:txXfrm>
    </dsp:sp>
    <dsp:sp modelId="{3F2CABD8-DB2B-4F76-9D85-ABC9E2F5C57D}">
      <dsp:nvSpPr>
        <dsp:cNvPr id="0" name=""/>
        <dsp:cNvSpPr/>
      </dsp:nvSpPr>
      <dsp:spPr>
        <a:xfrm>
          <a:off x="546522" y="2270542"/>
          <a:ext cx="1135172" cy="68110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kern="1200" smtClean="0"/>
            <a:t>Support online payment</a:t>
          </a:r>
          <a:endParaRPr lang="en-US" sz="900" kern="1200"/>
        </a:p>
      </dsp:txBody>
      <dsp:txXfrm>
        <a:off x="566471" y="2290491"/>
        <a:ext cx="1095274" cy="64120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62CCD-CC26-4769-A319-53D1B2AD12D3}">
      <dsp:nvSpPr>
        <dsp:cNvPr id="0" name=""/>
        <dsp:cNvSpPr/>
      </dsp:nvSpPr>
      <dsp:spPr>
        <a:xfrm rot="10800000">
          <a:off x="596955" y="0"/>
          <a:ext cx="3289256" cy="46785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312" tIns="57150" rIns="10668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dirty="0" smtClean="0"/>
            <a:t>Website development direction</a:t>
          </a:r>
          <a:endParaRPr lang="en-US" sz="1500" kern="1200" dirty="0"/>
        </a:p>
      </dsp:txBody>
      <dsp:txXfrm rot="10800000">
        <a:off x="713919" y="0"/>
        <a:ext cx="3172292" cy="467858"/>
      </dsp:txXfrm>
    </dsp:sp>
    <dsp:sp modelId="{9DC45523-D44D-4601-87D1-B633754399C5}">
      <dsp:nvSpPr>
        <dsp:cNvPr id="0" name=""/>
        <dsp:cNvSpPr/>
      </dsp:nvSpPr>
      <dsp:spPr>
        <a:xfrm>
          <a:off x="339438" y="0"/>
          <a:ext cx="467858" cy="46785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ED6ABF-148D-4EBD-AC5A-278CD565072F}">
      <dsp:nvSpPr>
        <dsp:cNvPr id="0" name=""/>
        <dsp:cNvSpPr/>
      </dsp:nvSpPr>
      <dsp:spPr>
        <a:xfrm>
          <a:off x="1795995" y="1329345"/>
          <a:ext cx="1624755" cy="1624755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kern="1200" smtClean="0"/>
            <a:t>Build more promotional methods</a:t>
          </a:r>
          <a:endParaRPr lang="en-US" sz="900" kern="1200"/>
        </a:p>
      </dsp:txBody>
      <dsp:txXfrm>
        <a:off x="2122643" y="1709936"/>
        <a:ext cx="971459" cy="835158"/>
      </dsp:txXfrm>
    </dsp:sp>
    <dsp:sp modelId="{38E561FD-6DA9-40B8-8CFF-FC08C3BDA8D2}">
      <dsp:nvSpPr>
        <dsp:cNvPr id="0" name=""/>
        <dsp:cNvSpPr/>
      </dsp:nvSpPr>
      <dsp:spPr>
        <a:xfrm>
          <a:off x="850683" y="945312"/>
          <a:ext cx="1181640" cy="1181640"/>
        </a:xfrm>
        <a:prstGeom prst="gear6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kern="1200" dirty="0" smtClean="0"/>
            <a:t>Support for new payment methods</a:t>
          </a:r>
          <a:endParaRPr lang="en-US" sz="900" kern="1200" dirty="0"/>
        </a:p>
      </dsp:txBody>
      <dsp:txXfrm>
        <a:off x="1148164" y="1244591"/>
        <a:ext cx="586678" cy="583082"/>
      </dsp:txXfrm>
    </dsp:sp>
    <dsp:sp modelId="{2D618F84-F487-4E2D-BC59-8C7E5BF1E82B}">
      <dsp:nvSpPr>
        <dsp:cNvPr id="0" name=""/>
        <dsp:cNvSpPr/>
      </dsp:nvSpPr>
      <dsp:spPr>
        <a:xfrm rot="20700000">
          <a:off x="1512521" y="130100"/>
          <a:ext cx="1157766" cy="1157766"/>
        </a:xfrm>
        <a:prstGeom prst="gear6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kern="1200" dirty="0" smtClean="0"/>
            <a:t>Need stricter control when ordering</a:t>
          </a:r>
          <a:endParaRPr lang="en-US" sz="900" kern="1200" dirty="0"/>
        </a:p>
      </dsp:txBody>
      <dsp:txXfrm rot="-20700000">
        <a:off x="1766454" y="384033"/>
        <a:ext cx="649902" cy="649902"/>
      </dsp:txXfrm>
    </dsp:sp>
    <dsp:sp modelId="{8097DE35-FAFD-497A-A351-C039C2B5DC15}">
      <dsp:nvSpPr>
        <dsp:cNvPr id="0" name=""/>
        <dsp:cNvSpPr/>
      </dsp:nvSpPr>
      <dsp:spPr>
        <a:xfrm>
          <a:off x="1657952" y="1091538"/>
          <a:ext cx="2079686" cy="2079686"/>
        </a:xfrm>
        <a:prstGeom prst="circularArrow">
          <a:avLst>
            <a:gd name="adj1" fmla="val 4687"/>
            <a:gd name="adj2" fmla="val 299029"/>
            <a:gd name="adj3" fmla="val 2476802"/>
            <a:gd name="adj4" fmla="val 15948840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EA718-0C28-41A3-B27D-553C70602238}">
      <dsp:nvSpPr>
        <dsp:cNvPr id="0" name=""/>
        <dsp:cNvSpPr/>
      </dsp:nvSpPr>
      <dsp:spPr>
        <a:xfrm>
          <a:off x="641416" y="689182"/>
          <a:ext cx="1511022" cy="1511022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7DA0E7-EF42-4153-BF44-182868A90E2D}">
      <dsp:nvSpPr>
        <dsp:cNvPr id="0" name=""/>
        <dsp:cNvSpPr/>
      </dsp:nvSpPr>
      <dsp:spPr>
        <a:xfrm>
          <a:off x="1244718" y="-118170"/>
          <a:ext cx="1629186" cy="162918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B771C-DD6C-40D6-9277-DA22A6D15059}">
      <dsp:nvSpPr>
        <dsp:cNvPr id="0" name=""/>
        <dsp:cNvSpPr/>
      </dsp:nvSpPr>
      <dsp:spPr>
        <a:xfrm rot="10800000">
          <a:off x="436104" y="0"/>
          <a:ext cx="6787648" cy="538568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494" tIns="60960" rIns="113792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/>
            <a:t>System Analysis &amp; Design</a:t>
          </a:r>
          <a:endParaRPr lang="en-US" sz="1600" kern="1200" dirty="0"/>
        </a:p>
      </dsp:txBody>
      <dsp:txXfrm rot="10800000">
        <a:off x="570746" y="0"/>
        <a:ext cx="6653006" cy="538568"/>
      </dsp:txXfrm>
    </dsp:sp>
    <dsp:sp modelId="{3C24F1B8-3253-44BE-A2B8-8C39E20C523A}">
      <dsp:nvSpPr>
        <dsp:cNvPr id="0" name=""/>
        <dsp:cNvSpPr/>
      </dsp:nvSpPr>
      <dsp:spPr>
        <a:xfrm>
          <a:off x="144310" y="0"/>
          <a:ext cx="538568" cy="53856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B771C-DD6C-40D6-9277-DA22A6D15059}">
      <dsp:nvSpPr>
        <dsp:cNvPr id="0" name=""/>
        <dsp:cNvSpPr/>
      </dsp:nvSpPr>
      <dsp:spPr>
        <a:xfrm rot="10800000">
          <a:off x="436104" y="0"/>
          <a:ext cx="6787648" cy="538568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494" tIns="60960" rIns="113792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/>
            <a:t>Deployment Tools</a:t>
          </a:r>
          <a:endParaRPr lang="en-US" sz="1600" kern="1200" dirty="0"/>
        </a:p>
      </dsp:txBody>
      <dsp:txXfrm rot="10800000">
        <a:off x="570746" y="0"/>
        <a:ext cx="6653006" cy="538568"/>
      </dsp:txXfrm>
    </dsp:sp>
    <dsp:sp modelId="{3C24F1B8-3253-44BE-A2B8-8C39E20C523A}">
      <dsp:nvSpPr>
        <dsp:cNvPr id="0" name=""/>
        <dsp:cNvSpPr/>
      </dsp:nvSpPr>
      <dsp:spPr>
        <a:xfrm>
          <a:off x="144315" y="0"/>
          <a:ext cx="538568" cy="53856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B771C-DD6C-40D6-9277-DA22A6D15059}">
      <dsp:nvSpPr>
        <dsp:cNvPr id="0" name=""/>
        <dsp:cNvSpPr/>
      </dsp:nvSpPr>
      <dsp:spPr>
        <a:xfrm rot="10800000">
          <a:off x="436104" y="0"/>
          <a:ext cx="6787648" cy="538568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494" tIns="60960" rIns="113792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/>
            <a:t>Program results</a:t>
          </a:r>
          <a:endParaRPr lang="en-US" sz="1600" kern="1200" dirty="0"/>
        </a:p>
      </dsp:txBody>
      <dsp:txXfrm rot="10800000">
        <a:off x="570746" y="0"/>
        <a:ext cx="6653006" cy="538568"/>
      </dsp:txXfrm>
    </dsp:sp>
    <dsp:sp modelId="{3C24F1B8-3253-44BE-A2B8-8C39E20C523A}">
      <dsp:nvSpPr>
        <dsp:cNvPr id="0" name=""/>
        <dsp:cNvSpPr/>
      </dsp:nvSpPr>
      <dsp:spPr>
        <a:xfrm>
          <a:off x="165411" y="0"/>
          <a:ext cx="538568" cy="53856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B771C-DD6C-40D6-9277-DA22A6D15059}">
      <dsp:nvSpPr>
        <dsp:cNvPr id="0" name=""/>
        <dsp:cNvSpPr/>
      </dsp:nvSpPr>
      <dsp:spPr>
        <a:xfrm rot="10800000">
          <a:off x="436104" y="0"/>
          <a:ext cx="6787648" cy="538568"/>
        </a:xfrm>
        <a:prstGeom prst="homePlate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494" tIns="60960" rIns="113792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/>
            <a:t>Summary</a:t>
          </a:r>
          <a:endParaRPr lang="en-US" sz="1600" kern="1200" dirty="0"/>
        </a:p>
      </dsp:txBody>
      <dsp:txXfrm rot="10800000">
        <a:off x="570746" y="0"/>
        <a:ext cx="6653006" cy="538568"/>
      </dsp:txXfrm>
    </dsp:sp>
    <dsp:sp modelId="{3C24F1B8-3253-44BE-A2B8-8C39E20C523A}">
      <dsp:nvSpPr>
        <dsp:cNvPr id="0" name=""/>
        <dsp:cNvSpPr/>
      </dsp:nvSpPr>
      <dsp:spPr>
        <a:xfrm>
          <a:off x="158383" y="0"/>
          <a:ext cx="538568" cy="53856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B0E581-0961-4ADD-80C6-13C7B11CF6CE}">
      <dsp:nvSpPr>
        <dsp:cNvPr id="0" name=""/>
        <dsp:cNvSpPr/>
      </dsp:nvSpPr>
      <dsp:spPr>
        <a:xfrm>
          <a:off x="1655" y="0"/>
          <a:ext cx="2576270" cy="3263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/>
            <a:t>Reasons for choosing the topic</a:t>
          </a:r>
          <a:endParaRPr lang="en-US" sz="14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i="0" kern="1200" smtClean="0"/>
            <a:t>The number of Internet users in Vietnam is increasing</a:t>
          </a:r>
          <a:endParaRPr lang="en-US" sz="1100" kern="1200"/>
        </a:p>
      </dsp:txBody>
      <dsp:txXfrm>
        <a:off x="1655" y="1305360"/>
        <a:ext cx="2576270" cy="1305360"/>
      </dsp:txXfrm>
    </dsp:sp>
    <dsp:sp modelId="{B3B0344A-75E7-4499-A2D3-14C57E827306}">
      <dsp:nvSpPr>
        <dsp:cNvPr id="0" name=""/>
        <dsp:cNvSpPr/>
      </dsp:nvSpPr>
      <dsp:spPr>
        <a:xfrm>
          <a:off x="746435" y="195804"/>
          <a:ext cx="1086712" cy="10867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B79E78-3FA8-4A55-A8B0-ACE28DE54E22}">
      <dsp:nvSpPr>
        <dsp:cNvPr id="0" name=""/>
        <dsp:cNvSpPr/>
      </dsp:nvSpPr>
      <dsp:spPr>
        <a:xfrm>
          <a:off x="2655214" y="0"/>
          <a:ext cx="2576270" cy="3263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smtClean="0"/>
            <a:t>Construction purpose</a:t>
          </a:r>
          <a:endParaRPr lang="en-US" sz="1400" kern="120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i="0" kern="1200" smtClean="0"/>
            <a:t>Building sales channels for the company</a:t>
          </a:r>
          <a:endParaRPr lang="en-US" sz="1100" kern="120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i="0" kern="1200" smtClean="0"/>
            <a:t>Brand development for the company</a:t>
          </a:r>
          <a:endParaRPr lang="en-US" sz="1100" kern="120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i="0" kern="1200" smtClean="0"/>
            <a:t>Customer care and support</a:t>
          </a:r>
          <a:endParaRPr lang="en-US" sz="1100" kern="1200"/>
        </a:p>
      </dsp:txBody>
      <dsp:txXfrm>
        <a:off x="2655214" y="1305360"/>
        <a:ext cx="2576270" cy="1305360"/>
      </dsp:txXfrm>
    </dsp:sp>
    <dsp:sp modelId="{4E5F7EB3-BE93-4018-B5C1-B14EDCA58E4B}">
      <dsp:nvSpPr>
        <dsp:cNvPr id="0" name=""/>
        <dsp:cNvSpPr/>
      </dsp:nvSpPr>
      <dsp:spPr>
        <a:xfrm>
          <a:off x="3399993" y="195804"/>
          <a:ext cx="1086712" cy="108671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73F3CB-2F00-4C9D-8601-9517E57079C0}">
      <dsp:nvSpPr>
        <dsp:cNvPr id="0" name=""/>
        <dsp:cNvSpPr/>
      </dsp:nvSpPr>
      <dsp:spPr>
        <a:xfrm>
          <a:off x="5308773" y="0"/>
          <a:ext cx="2576270" cy="3263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/>
            <a:t>Request</a:t>
          </a:r>
          <a:endParaRPr lang="en-US" sz="14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i="0" kern="1200" dirty="0" smtClean="0"/>
            <a:t>Experience in building websites</a:t>
          </a:r>
          <a:endParaRPr lang="en-US" sz="11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i="0" kern="1200" dirty="0" smtClean="0"/>
            <a:t>Support online ordering on the website</a:t>
          </a:r>
          <a:endParaRPr lang="en-US" sz="1100" kern="1200" dirty="0"/>
        </a:p>
      </dsp:txBody>
      <dsp:txXfrm>
        <a:off x="5308773" y="1305360"/>
        <a:ext cx="2576270" cy="1305360"/>
      </dsp:txXfrm>
    </dsp:sp>
    <dsp:sp modelId="{D39FF9B1-C5A6-48A3-9571-C6AEA75B297C}">
      <dsp:nvSpPr>
        <dsp:cNvPr id="0" name=""/>
        <dsp:cNvSpPr/>
      </dsp:nvSpPr>
      <dsp:spPr>
        <a:xfrm>
          <a:off x="6053552" y="195804"/>
          <a:ext cx="1086712" cy="108671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DBC343-80B4-40DB-8B99-7D1439EA0384}">
      <dsp:nvSpPr>
        <dsp:cNvPr id="0" name=""/>
        <dsp:cNvSpPr/>
      </dsp:nvSpPr>
      <dsp:spPr>
        <a:xfrm>
          <a:off x="315467" y="2610720"/>
          <a:ext cx="7255764" cy="48951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041271-C7F7-4E12-ACF6-2B62D9815B80}">
      <dsp:nvSpPr>
        <dsp:cNvPr id="0" name=""/>
        <dsp:cNvSpPr/>
      </dsp:nvSpPr>
      <dsp:spPr>
        <a:xfrm>
          <a:off x="0" y="15982"/>
          <a:ext cx="7259781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i="0" kern="1200" dirty="0" err="1" smtClean="0"/>
            <a:t>Usecase</a:t>
          </a:r>
          <a:r>
            <a:rPr lang="en-US" sz="2300" b="0" i="0" kern="1200" dirty="0" smtClean="0"/>
            <a:t> Diagram</a:t>
          </a:r>
          <a:endParaRPr lang="en-US" sz="2300" kern="1200" dirty="0"/>
        </a:p>
      </dsp:txBody>
      <dsp:txXfrm>
        <a:off x="26273" y="42255"/>
        <a:ext cx="7207235" cy="4856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EEB98-2F68-436F-A682-3725801CAD60}">
      <dsp:nvSpPr>
        <dsp:cNvPr id="0" name=""/>
        <dsp:cNvSpPr/>
      </dsp:nvSpPr>
      <dsp:spPr>
        <a:xfrm>
          <a:off x="0" y="17471"/>
          <a:ext cx="7259781" cy="538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Class Diagram</a:t>
          </a:r>
          <a:endParaRPr lang="en-US" sz="2300" kern="1200" dirty="0"/>
        </a:p>
      </dsp:txBody>
      <dsp:txXfrm>
        <a:off x="26273" y="43744"/>
        <a:ext cx="7207235" cy="48565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35BEA-C53F-4E32-89C2-B7ADB75189B9}">
      <dsp:nvSpPr>
        <dsp:cNvPr id="0" name=""/>
        <dsp:cNvSpPr/>
      </dsp:nvSpPr>
      <dsp:spPr>
        <a:xfrm>
          <a:off x="0" y="19936"/>
          <a:ext cx="7259781" cy="538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Activity diagrams and State diagrams</a:t>
          </a:r>
          <a:endParaRPr lang="en-US" sz="2300" kern="1200" dirty="0"/>
        </a:p>
      </dsp:txBody>
      <dsp:txXfrm>
        <a:off x="26273" y="46209"/>
        <a:ext cx="7207235" cy="485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d40f40ea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d40f40ea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d40f40ea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d40f40ea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d40f40ea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d40f40ea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d2ea3fae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d2ea3fae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According to a survey by WeAreSocial and Hootsuite in 2021, Vietnam has 68.72 million internet users, 77% of which have ever participated in online shopping.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ad02b082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ad02b082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ad02b082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ad02b082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ad02b082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ad02b082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968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ad02b08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ad02b08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d40f3451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d40f3451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d40f40ea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d40f40ea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d40f40ea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d40f40ea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25.png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24.jpeg"/><Relationship Id="rId4" Type="http://schemas.openxmlformats.org/officeDocument/2006/relationships/diagramLayout" Target="../diagrams/layout10.xml"/><Relationship Id="rId9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diagramData" Target="../diagrams/data13.xml"/><Relationship Id="rId18" Type="http://schemas.openxmlformats.org/officeDocument/2006/relationships/diagramData" Target="../diagrams/data14.xml"/><Relationship Id="rId3" Type="http://schemas.openxmlformats.org/officeDocument/2006/relationships/diagramData" Target="../diagrams/data11.xml"/><Relationship Id="rId21" Type="http://schemas.openxmlformats.org/officeDocument/2006/relationships/diagramColors" Target="../diagrams/colors14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17" Type="http://schemas.microsoft.com/office/2007/relationships/diagramDrawing" Target="../diagrams/drawing13.xml"/><Relationship Id="rId2" Type="http://schemas.openxmlformats.org/officeDocument/2006/relationships/notesSlide" Target="../notesSlides/notesSlide8.xml"/><Relationship Id="rId16" Type="http://schemas.openxmlformats.org/officeDocument/2006/relationships/diagramColors" Target="../diagrams/colors13.xml"/><Relationship Id="rId20" Type="http://schemas.openxmlformats.org/officeDocument/2006/relationships/diagramQuickStyle" Target="../diagrams/quickStyl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2.xml"/><Relationship Id="rId19" Type="http://schemas.openxmlformats.org/officeDocument/2006/relationships/diagramLayout" Target="../diagrams/layout14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Relationship Id="rId14" Type="http://schemas.openxmlformats.org/officeDocument/2006/relationships/diagramLayout" Target="../diagrams/layout13.xml"/><Relationship Id="rId22" Type="http://schemas.microsoft.com/office/2007/relationships/diagramDrawing" Target="../diagrams/drawing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diagramLayout" Target="../diagrams/layout9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12" Type="http://schemas.openxmlformats.org/officeDocument/2006/relationships/diagramData" Target="../diagrams/data9.xml"/><Relationship Id="rId2" Type="http://schemas.openxmlformats.org/officeDocument/2006/relationships/diagramData" Target="../diagrams/data7.xml"/><Relationship Id="rId1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5" Type="http://schemas.openxmlformats.org/officeDocument/2006/relationships/diagramColors" Target="../diagrams/colors9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Relationship Id="rId14" Type="http://schemas.openxmlformats.org/officeDocument/2006/relationships/diagramQuickStyle" Target="../diagrams/quickStyle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143000" y="1143151"/>
            <a:ext cx="6858000" cy="18105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 Project Report </a:t>
            </a:r>
            <a:r>
              <a:rPr lang="en" dirty="0" smtClean="0"/>
              <a:t>II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55" dirty="0"/>
              <a:t>Technology Sales Website Interface Design</a:t>
            </a:r>
            <a:endParaRPr sz="3155"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143000" y="3153578"/>
            <a:ext cx="5397500" cy="124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 smtClean="0"/>
              <a:t>Instructor</a:t>
            </a:r>
            <a:r>
              <a:rPr lang="en" dirty="0"/>
              <a:t>	</a:t>
            </a:r>
            <a:r>
              <a:rPr lang="en" dirty="0" smtClean="0"/>
              <a:t>: Ts.Than Hong Phuc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Students </a:t>
            </a:r>
            <a:r>
              <a:rPr lang="en" dirty="0" smtClean="0"/>
              <a:t>perform	: Dinh </a:t>
            </a:r>
            <a:r>
              <a:rPr lang="en" dirty="0"/>
              <a:t>Huu Duc </a:t>
            </a:r>
            <a:r>
              <a:rPr lang="en" dirty="0" smtClean="0"/>
              <a:t>20</a:t>
            </a:r>
            <a:r>
              <a:rPr lang="en-US" dirty="0" smtClean="0"/>
              <a:t>NS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		</a:t>
            </a:r>
            <a:r>
              <a:rPr lang="en" dirty="0" smtClean="0"/>
              <a:t>: Nguyen Thi Minh Chung 20MC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361950"/>
            <a:ext cx="6953250" cy="906094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Activity diagrams and State diagrams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5335" y="1359820"/>
            <a:ext cx="4718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State diagrams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dd to Shopping Cart</a:t>
            </a:r>
            <a:endParaRPr lang="en-US" dirty="0"/>
          </a:p>
        </p:txBody>
      </p:sp>
      <p:pic>
        <p:nvPicPr>
          <p:cNvPr id="6146" name="Picture 2" descr="Them gio hang_trangth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1759373"/>
            <a:ext cx="5429250" cy="297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79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361950"/>
            <a:ext cx="6953250" cy="906094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Activity diagrams and State diagrams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5335" y="1268044"/>
            <a:ext cx="31876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State diagrams Order Entry</a:t>
            </a:r>
            <a:endParaRPr lang="en-US" dirty="0"/>
          </a:p>
        </p:txBody>
      </p:sp>
      <p:pic>
        <p:nvPicPr>
          <p:cNvPr id="7170" name="Picture 2" descr="Dat hang_trangth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3" y="1575821"/>
            <a:ext cx="5429250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247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361950"/>
            <a:ext cx="7378700" cy="9060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Sequence diagrams and communication diagrams </a:t>
            </a:r>
          </a:p>
        </p:txBody>
      </p:sp>
      <p:sp>
        <p:nvSpPr>
          <p:cNvPr id="4" name="Rectangle 3"/>
          <p:cNvSpPr/>
          <p:nvPr/>
        </p:nvSpPr>
        <p:spPr>
          <a:xfrm>
            <a:off x="495334" y="1268044"/>
            <a:ext cx="36321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Sequence diagrams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add to Shopping Cart</a:t>
            </a:r>
            <a:endParaRPr lang="en-US" dirty="0"/>
          </a:p>
        </p:txBody>
      </p:sp>
      <p:pic>
        <p:nvPicPr>
          <p:cNvPr id="8194" name="Picture 2" descr="ThemGioHang_tuant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708150"/>
            <a:ext cx="5422900" cy="309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61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361950"/>
            <a:ext cx="7378700" cy="9060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Sequence diagrams and communication diagrams </a:t>
            </a:r>
          </a:p>
        </p:txBody>
      </p:sp>
      <p:sp>
        <p:nvSpPr>
          <p:cNvPr id="4" name="Rectangle 3"/>
          <p:cNvSpPr/>
          <p:nvPr/>
        </p:nvSpPr>
        <p:spPr>
          <a:xfrm>
            <a:off x="495335" y="1268044"/>
            <a:ext cx="31876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Sequence diagrams </a:t>
            </a:r>
            <a:r>
              <a:rPr lang="en-US" dirty="0" smtClean="0"/>
              <a:t>Order Entry</a:t>
            </a:r>
            <a:endParaRPr lang="en-US" dirty="0"/>
          </a:p>
        </p:txBody>
      </p:sp>
      <p:pic>
        <p:nvPicPr>
          <p:cNvPr id="9218" name="Picture 2" descr="DatHang_tuant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1736725"/>
            <a:ext cx="5422900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00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361950"/>
            <a:ext cx="7378700" cy="9060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Sequence diagrams and communication diagrams </a:t>
            </a:r>
          </a:p>
        </p:txBody>
      </p:sp>
      <p:sp>
        <p:nvSpPr>
          <p:cNvPr id="4" name="Rectangle 3"/>
          <p:cNvSpPr/>
          <p:nvPr/>
        </p:nvSpPr>
        <p:spPr>
          <a:xfrm>
            <a:off x="495334" y="1268044"/>
            <a:ext cx="41592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Communication </a:t>
            </a:r>
            <a:r>
              <a:rPr lang="en-US" dirty="0"/>
              <a:t>diagrams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add to Shopping Cart</a:t>
            </a:r>
            <a:endParaRPr lang="en-US" dirty="0"/>
          </a:p>
        </p:txBody>
      </p:sp>
      <p:pic>
        <p:nvPicPr>
          <p:cNvPr id="10242" name="Picture 2" descr="Them gio hang_giaotie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925" y="1717675"/>
            <a:ext cx="5429250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380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361950"/>
            <a:ext cx="7378700" cy="9060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Sequence diagrams and </a:t>
            </a:r>
            <a:r>
              <a:rPr lang="en-US" sz="2800" dirty="0" smtClean="0"/>
              <a:t>Communication </a:t>
            </a:r>
            <a:r>
              <a:rPr lang="en-US" sz="2800" dirty="0"/>
              <a:t>diagrams </a:t>
            </a:r>
          </a:p>
        </p:txBody>
      </p:sp>
      <p:sp>
        <p:nvSpPr>
          <p:cNvPr id="4" name="Rectangle 3"/>
          <p:cNvSpPr/>
          <p:nvPr/>
        </p:nvSpPr>
        <p:spPr>
          <a:xfrm>
            <a:off x="495335" y="1268044"/>
            <a:ext cx="31876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Communication </a:t>
            </a:r>
            <a:r>
              <a:rPr lang="en-US" dirty="0" smtClean="0"/>
              <a:t>diagrams Order Entry</a:t>
            </a:r>
            <a:endParaRPr lang="en-US" dirty="0"/>
          </a:p>
        </p:txBody>
      </p:sp>
      <p:pic>
        <p:nvPicPr>
          <p:cNvPr id="11266" name="Picture 2" descr="Dat hang_giaotie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1851025"/>
            <a:ext cx="5441950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15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1506875" y="273850"/>
            <a:ext cx="7008600" cy="730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III. Deployment Tools</a:t>
            </a:r>
            <a:endParaRPr b="1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862170010"/>
              </p:ext>
            </p:extLst>
          </p:nvPr>
        </p:nvGraphicFramePr>
        <p:xfrm>
          <a:off x="628650" y="1369219"/>
          <a:ext cx="3652405" cy="326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Những lợi thế và tính năng tuyệt vời khi sử dụng Visual Studio Cod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872" y="2810501"/>
            <a:ext cx="4327937" cy="182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HP Zend: What Is It About?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383" y="1215146"/>
            <a:ext cx="4106917" cy="17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-Order Grid Columns in Bootstrap 5 - DEV Communit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183" y="1261572"/>
            <a:ext cx="3899313" cy="164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Cài đặt Xampp để tạo trang Web trên máy tính Windows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183" y="2867360"/>
            <a:ext cx="3899313" cy="176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1532800" y="253775"/>
            <a:ext cx="7237200" cy="730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IV. Program results</a:t>
            </a:r>
            <a:endParaRPr b="1" dirty="0"/>
          </a:p>
        </p:txBody>
      </p:sp>
      <p:sp>
        <p:nvSpPr>
          <p:cNvPr id="152" name="Google Shape;152;p2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495935" lvl="0" indent="-342900" algn="l" rtl="0">
              <a:spcBef>
                <a:spcPts val="800"/>
              </a:spcBef>
              <a:spcAft>
                <a:spcPts val="0"/>
              </a:spcAft>
              <a:buSzPct val="66666"/>
              <a:buFont typeface="Wingdings" panose="05000000000000000000" pitchFamily="2" charset="2"/>
              <a:buChar char="ü"/>
            </a:pPr>
            <a:r>
              <a:rPr lang="en" dirty="0"/>
              <a:t>Manage product </a:t>
            </a:r>
            <a:r>
              <a:rPr lang="en" dirty="0" smtClean="0"/>
              <a:t>list</a:t>
            </a:r>
            <a:endParaRPr dirty="0" smtClean="0"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dirty="0" smtClean="0"/>
          </a:p>
          <a:p>
            <a:pPr marL="495935" lvl="0" indent="-342900" algn="l" rtl="0">
              <a:spcBef>
                <a:spcPts val="800"/>
              </a:spcBef>
              <a:spcAft>
                <a:spcPts val="0"/>
              </a:spcAft>
              <a:buSzPct val="66666"/>
              <a:buFont typeface="Wingdings" panose="05000000000000000000" pitchFamily="2" charset="2"/>
              <a:buChar char="ü"/>
            </a:pPr>
            <a:r>
              <a:rPr lang="en" dirty="0" smtClean="0"/>
              <a:t>Manage </a:t>
            </a:r>
            <a:r>
              <a:rPr lang="en" dirty="0"/>
              <a:t>news </a:t>
            </a:r>
            <a:r>
              <a:rPr lang="en" dirty="0" smtClean="0"/>
              <a:t>lists</a:t>
            </a:r>
            <a:endParaRPr dirty="0" smtClean="0"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dirty="0" smtClean="0"/>
          </a:p>
          <a:p>
            <a:pPr marL="495935" lvl="0" indent="-342900" algn="l" rtl="0">
              <a:spcBef>
                <a:spcPts val="800"/>
              </a:spcBef>
              <a:spcAft>
                <a:spcPts val="0"/>
              </a:spcAft>
              <a:buSzPct val="66666"/>
              <a:buFont typeface="Wingdings" panose="05000000000000000000" pitchFamily="2" charset="2"/>
              <a:buChar char="ü"/>
            </a:pPr>
            <a:r>
              <a:rPr lang="en" dirty="0" smtClean="0"/>
              <a:t>Manage </a:t>
            </a:r>
            <a:r>
              <a:rPr lang="en" dirty="0"/>
              <a:t>product </a:t>
            </a:r>
            <a:r>
              <a:rPr lang="en" dirty="0" smtClean="0"/>
              <a:t>reviews</a:t>
            </a:r>
            <a:endParaRPr dirty="0" smtClean="0"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dirty="0" smtClean="0"/>
          </a:p>
          <a:p>
            <a:pPr marL="495935" lvl="0" indent="-342900" algn="l" rtl="0">
              <a:spcBef>
                <a:spcPts val="800"/>
              </a:spcBef>
              <a:spcAft>
                <a:spcPts val="0"/>
              </a:spcAft>
              <a:buSzPct val="66666"/>
              <a:buFont typeface="Wingdings" panose="05000000000000000000" pitchFamily="2" charset="2"/>
              <a:buChar char="ü"/>
            </a:pPr>
            <a:r>
              <a:rPr lang="en" dirty="0" smtClean="0"/>
              <a:t>Manage </a:t>
            </a:r>
            <a:r>
              <a:rPr lang="en" dirty="0"/>
              <a:t>comments on </a:t>
            </a:r>
            <a:r>
              <a:rPr lang="en" dirty="0" smtClean="0"/>
              <a:t>news</a:t>
            </a:r>
            <a:endParaRPr dirty="0" smtClean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 smtClean="0"/>
          </a:p>
          <a:p>
            <a:pPr marL="495935" lvl="0" indent="-342900" algn="l" rtl="0">
              <a:spcBef>
                <a:spcPts val="800"/>
              </a:spcBef>
              <a:spcAft>
                <a:spcPts val="0"/>
              </a:spcAft>
              <a:buSzPct val="66666"/>
              <a:buFont typeface="Wingdings" panose="05000000000000000000" pitchFamily="2" charset="2"/>
              <a:buChar char="ü"/>
            </a:pPr>
            <a:r>
              <a:rPr lang="en" dirty="0" smtClean="0"/>
              <a:t>Manage member</a:t>
            </a:r>
            <a:endParaRPr dirty="0" smtClean="0"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dirty="0" smtClean="0"/>
          </a:p>
          <a:p>
            <a:pPr marL="495935" lvl="0" indent="-342900" algn="l" rtl="0">
              <a:spcBef>
                <a:spcPts val="800"/>
              </a:spcBef>
              <a:spcAft>
                <a:spcPts val="0"/>
              </a:spcAft>
              <a:buSzPct val="66666"/>
              <a:buFont typeface="Wingdings" panose="05000000000000000000" pitchFamily="2" charset="2"/>
              <a:buChar char="ü"/>
            </a:pPr>
            <a:r>
              <a:rPr lang="en" dirty="0" smtClean="0"/>
              <a:t>Order online</a:t>
            </a:r>
            <a:endParaRPr dirty="0"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495935" lvl="0" indent="-342900" algn="l" rtl="0">
              <a:spcBef>
                <a:spcPts val="800"/>
              </a:spcBef>
              <a:spcAft>
                <a:spcPts val="0"/>
              </a:spcAft>
              <a:buSzPct val="66666"/>
              <a:buFont typeface="Wingdings" panose="05000000000000000000" pitchFamily="2" charset="2"/>
              <a:buChar char="ü"/>
            </a:pPr>
            <a:r>
              <a:rPr lang="en" dirty="0" smtClean="0"/>
              <a:t>Bill management</a:t>
            </a:r>
            <a:endParaRPr dirty="0" smtClean="0"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dirty="0" smtClean="0"/>
          </a:p>
          <a:p>
            <a:pPr marL="495935" lvl="0" indent="-342900" algn="l" rtl="0">
              <a:spcBef>
                <a:spcPts val="800"/>
              </a:spcBef>
              <a:spcAft>
                <a:spcPts val="0"/>
              </a:spcAft>
              <a:buSzPct val="66666"/>
              <a:buFont typeface="Wingdings" panose="05000000000000000000" pitchFamily="2" charset="2"/>
              <a:buChar char="ü"/>
            </a:pPr>
            <a:r>
              <a:rPr lang="en" dirty="0" smtClean="0"/>
              <a:t>Order processing</a:t>
            </a:r>
            <a:endParaRPr dirty="0" smtClean="0"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dirty="0" smtClean="0"/>
          </a:p>
          <a:p>
            <a:pPr marL="495935" lvl="0" indent="-342900" algn="l" rtl="0">
              <a:spcBef>
                <a:spcPts val="800"/>
              </a:spcBef>
              <a:spcAft>
                <a:spcPts val="0"/>
              </a:spcAft>
              <a:buSzPct val="66666"/>
              <a:buFont typeface="Wingdings" panose="05000000000000000000" pitchFamily="2" charset="2"/>
              <a:buChar char="ü"/>
            </a:pPr>
            <a:r>
              <a:rPr lang="en" dirty="0" smtClean="0"/>
              <a:t>Order statistics</a:t>
            </a:r>
            <a:endParaRPr dirty="0" smtClean="0"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dirty="0" smtClean="0"/>
          </a:p>
          <a:p>
            <a:pPr marL="495935" lvl="0" indent="-342900" algn="l" rtl="0">
              <a:spcBef>
                <a:spcPts val="800"/>
              </a:spcBef>
              <a:spcAft>
                <a:spcPts val="0"/>
              </a:spcAft>
              <a:buSzPct val="66666"/>
              <a:buFont typeface="Wingdings" panose="05000000000000000000" pitchFamily="2" charset="2"/>
              <a:buChar char="ü"/>
            </a:pPr>
            <a:r>
              <a:rPr lang="en" dirty="0" smtClean="0"/>
              <a:t>Warehouse statistics</a:t>
            </a:r>
            <a:endParaRPr dirty="0" smtClean="0"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dirty="0" smtClean="0"/>
          </a:p>
          <a:p>
            <a:pPr marL="495935" lvl="0" indent="-342900" algn="l" rtl="0">
              <a:spcBef>
                <a:spcPts val="800"/>
              </a:spcBef>
              <a:spcAft>
                <a:spcPts val="0"/>
              </a:spcAft>
              <a:buSzPct val="66666"/>
              <a:buFont typeface="Wingdings" panose="05000000000000000000" pitchFamily="2" charset="2"/>
              <a:buChar char="ü"/>
            </a:pPr>
            <a:r>
              <a:rPr lang="en" dirty="0" smtClean="0"/>
              <a:t>Member Statistics</a:t>
            </a:r>
            <a:endParaRPr dirty="0" smtClean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1516925" y="273850"/>
            <a:ext cx="6999600" cy="730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V. Summary</a:t>
            </a:r>
            <a:endParaRPr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986676474"/>
              </p:ext>
            </p:extLst>
          </p:nvPr>
        </p:nvGraphicFramePr>
        <p:xfrm>
          <a:off x="629841" y="1069997"/>
          <a:ext cx="3868200" cy="467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34214608"/>
              </p:ext>
            </p:extLst>
          </p:nvPr>
        </p:nvGraphicFramePr>
        <p:xfrm>
          <a:off x="629841" y="1842654"/>
          <a:ext cx="3817459" cy="2951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102871465"/>
              </p:ext>
            </p:extLst>
          </p:nvPr>
        </p:nvGraphicFramePr>
        <p:xfrm>
          <a:off x="4572000" y="1069997"/>
          <a:ext cx="3887400" cy="467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5139371"/>
              </p:ext>
            </p:extLst>
          </p:nvPr>
        </p:nvGraphicFramePr>
        <p:xfrm>
          <a:off x="4629125" y="1842654"/>
          <a:ext cx="3887400" cy="295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2" grpId="0">
        <p:bldAsOne/>
      </p:bldGraphic>
      <p:bldGraphic spid="8" grpId="0">
        <p:bldAsOne/>
      </p:bldGraphic>
      <p:bldGraphic spid="4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1506875" y="273850"/>
            <a:ext cx="7008600" cy="700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interface of the program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74" y="1028763"/>
            <a:ext cx="7586446" cy="3772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6344" y="273844"/>
            <a:ext cx="6989005" cy="682759"/>
          </a:xfrm>
        </p:spPr>
        <p:txBody>
          <a:bodyPr/>
          <a:lstStyle/>
          <a:p>
            <a:r>
              <a:rPr lang="en" b="1" dirty="0"/>
              <a:t>Project content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30046976"/>
              </p:ext>
            </p:extLst>
          </p:nvPr>
        </p:nvGraphicFramePr>
        <p:xfrm>
          <a:off x="626012" y="1205826"/>
          <a:ext cx="7659858" cy="538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890491910"/>
              </p:ext>
            </p:extLst>
          </p:nvPr>
        </p:nvGraphicFramePr>
        <p:xfrm>
          <a:off x="626012" y="1899832"/>
          <a:ext cx="7659858" cy="538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179684498"/>
              </p:ext>
            </p:extLst>
          </p:nvPr>
        </p:nvGraphicFramePr>
        <p:xfrm>
          <a:off x="626012" y="2593838"/>
          <a:ext cx="7659858" cy="538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845280132"/>
              </p:ext>
            </p:extLst>
          </p:nvPr>
        </p:nvGraphicFramePr>
        <p:xfrm>
          <a:off x="626012" y="3287844"/>
          <a:ext cx="7659858" cy="538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294499973"/>
              </p:ext>
            </p:extLst>
          </p:nvPr>
        </p:nvGraphicFramePr>
        <p:xfrm>
          <a:off x="626012" y="3981850"/>
          <a:ext cx="7659858" cy="538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</p:spTree>
    <p:extLst>
      <p:ext uri="{BB962C8B-B14F-4D97-AF65-F5344CB8AC3E}">
        <p14:creationId xmlns:p14="http://schemas.microsoft.com/office/powerpoint/2010/main" val="21459578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Graphic spid="9" grpId="0">
        <p:bldAsOne/>
      </p:bldGraphic>
      <p:bldGraphic spid="10" grpId="0">
        <p:bldAsOne/>
      </p:bldGraphic>
      <p:bldGraphic spid="11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1537025" y="273850"/>
            <a:ext cx="6978300" cy="720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interface of the program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71" y="994450"/>
            <a:ext cx="7749081" cy="3861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1526975" y="273850"/>
            <a:ext cx="6988500" cy="732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interface of the program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10" y="1006750"/>
            <a:ext cx="7572044" cy="38354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6344" y="273844"/>
            <a:ext cx="6989005" cy="675725"/>
          </a:xfrm>
        </p:spPr>
        <p:txBody>
          <a:bodyPr/>
          <a:lstStyle/>
          <a:p>
            <a:r>
              <a:rPr lang="en" dirty="0"/>
              <a:t>Some interface of the program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63" y="949569"/>
            <a:ext cx="8132618" cy="386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3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0"/>
            <a:ext cx="385762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lide kết thúc Powerpoint đẹ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4" y="263236"/>
            <a:ext cx="8610601" cy="462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040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1516925" y="273850"/>
            <a:ext cx="6998400" cy="791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I. The reason for choosing the topic, purpose and requirements</a:t>
            </a:r>
            <a:endParaRPr b="1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045169342"/>
              </p:ext>
            </p:extLst>
          </p:nvPr>
        </p:nvGraphicFramePr>
        <p:xfrm>
          <a:off x="628650" y="1369225"/>
          <a:ext cx="7886700" cy="326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144" y="273844"/>
            <a:ext cx="7005205" cy="737538"/>
          </a:xfrm>
        </p:spPr>
        <p:txBody>
          <a:bodyPr>
            <a:normAutofit/>
          </a:bodyPr>
          <a:lstStyle/>
          <a:p>
            <a:pPr lvl="0"/>
            <a:r>
              <a:rPr lang="en-US" sz="3600" dirty="0" err="1" smtClean="0"/>
              <a:t>II.System</a:t>
            </a:r>
            <a:r>
              <a:rPr lang="en-US" sz="3600" dirty="0" smtClean="0"/>
              <a:t> </a:t>
            </a:r>
            <a:r>
              <a:rPr lang="en-US" sz="3600" dirty="0"/>
              <a:t>Analysis &amp; Design</a:t>
            </a:r>
          </a:p>
        </p:txBody>
      </p:sp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1543857846"/>
              </p:ext>
            </p:extLst>
          </p:nvPr>
        </p:nvGraphicFramePr>
        <p:xfrm>
          <a:off x="802125" y="1186206"/>
          <a:ext cx="7259781" cy="554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2730748422"/>
              </p:ext>
            </p:extLst>
          </p:nvPr>
        </p:nvGraphicFramePr>
        <p:xfrm>
          <a:off x="775851" y="2095973"/>
          <a:ext cx="7259781" cy="555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510327880"/>
              </p:ext>
            </p:extLst>
          </p:nvPr>
        </p:nvGraphicFramePr>
        <p:xfrm>
          <a:off x="775852" y="3023579"/>
          <a:ext cx="7259781" cy="558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775852" y="3953650"/>
            <a:ext cx="7259781" cy="538200"/>
            <a:chOff x="0" y="0"/>
            <a:chExt cx="7259781" cy="538200"/>
          </a:xfrm>
          <a:solidFill>
            <a:schemeClr val="accent6"/>
          </a:solidFill>
        </p:grpSpPr>
        <p:sp>
          <p:nvSpPr>
            <p:cNvPr id="7" name="Rounded Rectangle 6"/>
            <p:cNvSpPr/>
            <p:nvPr/>
          </p:nvSpPr>
          <p:spPr>
            <a:xfrm>
              <a:off x="0" y="0"/>
              <a:ext cx="7259781" cy="538200"/>
            </a:xfrm>
            <a:prstGeom prst="roundRect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 txBox="1"/>
            <p:nvPr/>
          </p:nvSpPr>
          <p:spPr>
            <a:xfrm>
              <a:off x="26273" y="26273"/>
              <a:ext cx="7207235" cy="4856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/>
                <a:t>Sequence diagrams and communication diagrams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157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506875" y="273850"/>
            <a:ext cx="4328775" cy="700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lvl="0" algn="ctr"/>
            <a:r>
              <a:rPr lang="en-US" dirty="0" err="1"/>
              <a:t>Usecase</a:t>
            </a:r>
            <a:r>
              <a:rPr lang="en-US" dirty="0"/>
              <a:t> Diagram</a:t>
            </a:r>
          </a:p>
        </p:txBody>
      </p:sp>
      <p:pic>
        <p:nvPicPr>
          <p:cNvPr id="2050" name="Picture 2" descr="TongQu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200" y="1126750"/>
            <a:ext cx="6217689" cy="3656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1516925" y="273850"/>
            <a:ext cx="6998400" cy="710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" dirty="0" smtClean="0"/>
              <a:t>Class Diagram</a:t>
            </a:r>
            <a:endParaRPr dirty="0"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558801" y="984550"/>
            <a:ext cx="5171000" cy="334591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25000" lnSpcReduction="20000"/>
          </a:bodyPr>
          <a:lstStyle/>
          <a:p>
            <a:pPr marL="0" lvl="0" indent="0">
              <a:buNone/>
            </a:pPr>
            <a:r>
              <a:rPr lang="en-US" dirty="0" smtClean="0"/>
              <a:t> </a:t>
            </a:r>
            <a:r>
              <a:rPr lang="en-US" sz="8000" dirty="0" smtClean="0"/>
              <a:t>Add </a:t>
            </a:r>
            <a:r>
              <a:rPr lang="en-US" sz="8000" dirty="0"/>
              <a:t>to Shopping Cart</a:t>
            </a:r>
            <a:endParaRPr sz="8000" dirty="0"/>
          </a:p>
        </p:txBody>
      </p:sp>
      <p:pic>
        <p:nvPicPr>
          <p:cNvPr id="3074" name="Picture 2" descr="them gio ha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84" y="1319141"/>
            <a:ext cx="5664016" cy="344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427113" y="981403"/>
            <a:ext cx="21803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1516925" y="273850"/>
            <a:ext cx="6998400" cy="710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" dirty="0" smtClean="0"/>
              <a:t>Class Diagram</a:t>
            </a:r>
            <a:endParaRPr dirty="0"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609600" y="984550"/>
            <a:ext cx="6534560" cy="52650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buNone/>
            </a:pPr>
            <a:r>
              <a:rPr lang="en-US" sz="2400" dirty="0" smtClean="0"/>
              <a:t>Order </a:t>
            </a:r>
            <a:r>
              <a:rPr lang="en-US" sz="2400" dirty="0"/>
              <a:t>Entry</a:t>
            </a:r>
            <a:endParaRPr sz="2400" dirty="0"/>
          </a:p>
        </p:txBody>
      </p:sp>
      <p:pic>
        <p:nvPicPr>
          <p:cNvPr id="3075" name="Picture 3" descr="NhapDonHa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926" y="1511054"/>
            <a:ext cx="6061412" cy="335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308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361950"/>
            <a:ext cx="6953250" cy="906094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Activity diagrams and State diagrams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5335" y="1359820"/>
            <a:ext cx="4718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Activity diagrams a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dd to Shopping Cart</a:t>
            </a:r>
            <a:endParaRPr lang="en-US" dirty="0"/>
          </a:p>
        </p:txBody>
      </p:sp>
      <p:pic>
        <p:nvPicPr>
          <p:cNvPr id="4098" name="Picture 2" descr="them gio hang_hoatdo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759373"/>
            <a:ext cx="5949915" cy="284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503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361950"/>
            <a:ext cx="6953250" cy="906094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Activity diagrams and State diagrams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5335" y="1268044"/>
            <a:ext cx="31876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Activity diagrams </a:t>
            </a:r>
            <a:r>
              <a:rPr lang="en-US" dirty="0" smtClean="0"/>
              <a:t>Order Entry</a:t>
            </a:r>
            <a:endParaRPr lang="en-US" dirty="0"/>
          </a:p>
        </p:txBody>
      </p:sp>
      <p:pic>
        <p:nvPicPr>
          <p:cNvPr id="5122" name="Picture 2" descr="Dat hang_hoatdo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85" y="1691933"/>
            <a:ext cx="541655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18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344</Words>
  <Application>Microsoft Office PowerPoint</Application>
  <PresentationFormat>On-screen Show (16:9)</PresentationFormat>
  <Paragraphs>90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Times New Roman</vt:lpstr>
      <vt:lpstr>Wingdings</vt:lpstr>
      <vt:lpstr>Office Theme</vt:lpstr>
      <vt:lpstr>Base Project Report II Technology Sales Website Interface Design</vt:lpstr>
      <vt:lpstr>Project content</vt:lpstr>
      <vt:lpstr>I. The reason for choosing the topic, purpose and requirements</vt:lpstr>
      <vt:lpstr>II.System Analysis &amp; Design</vt:lpstr>
      <vt:lpstr>Usecase Diagram</vt:lpstr>
      <vt:lpstr>Class Diagram</vt:lpstr>
      <vt:lpstr>Class Diagram</vt:lpstr>
      <vt:lpstr>Activity diagrams and State diagrams </vt:lpstr>
      <vt:lpstr>Activity diagrams and State diagrams </vt:lpstr>
      <vt:lpstr>Activity diagrams and State diagrams </vt:lpstr>
      <vt:lpstr>Activity diagrams and State diagrams </vt:lpstr>
      <vt:lpstr>Sequence diagrams and communication diagrams </vt:lpstr>
      <vt:lpstr>Sequence diagrams and communication diagrams </vt:lpstr>
      <vt:lpstr>Sequence diagrams and communication diagrams </vt:lpstr>
      <vt:lpstr>Sequence diagrams and Communication diagrams </vt:lpstr>
      <vt:lpstr>III. Deployment Tools</vt:lpstr>
      <vt:lpstr>IV. Program results</vt:lpstr>
      <vt:lpstr>V. Summary</vt:lpstr>
      <vt:lpstr>Some interface of the program</vt:lpstr>
      <vt:lpstr>Some interface of the program</vt:lpstr>
      <vt:lpstr>Some interface of the program</vt:lpstr>
      <vt:lpstr>Some interface of the program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Project Report I Technology Sales Website Interface Design</dc:title>
  <cp:lastModifiedBy>Hữu Đức Đinh</cp:lastModifiedBy>
  <cp:revision>59</cp:revision>
  <dcterms:modified xsi:type="dcterms:W3CDTF">2022-01-11T01:45:50Z</dcterms:modified>
</cp:coreProperties>
</file>